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75" r:id="rId5"/>
    <p:sldId id="309" r:id="rId6"/>
    <p:sldId id="306" r:id="rId7"/>
    <p:sldId id="297" r:id="rId8"/>
    <p:sldId id="311" r:id="rId9"/>
    <p:sldId id="312" r:id="rId10"/>
    <p:sldId id="315" r:id="rId11"/>
    <p:sldId id="319" r:id="rId12"/>
    <p:sldId id="362" r:id="rId13"/>
    <p:sldId id="363" r:id="rId14"/>
    <p:sldId id="313" r:id="rId15"/>
    <p:sldId id="292" r:id="rId16"/>
    <p:sldId id="314" r:id="rId17"/>
    <p:sldId id="307" r:id="rId18"/>
    <p:sldId id="308" r:id="rId19"/>
    <p:sldId id="316" r:id="rId20"/>
    <p:sldId id="317" r:id="rId21"/>
    <p:sldId id="364" r:id="rId22"/>
    <p:sldId id="318" r:id="rId23"/>
    <p:sldId id="30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BCCE"/>
    <a:srgbClr val="1635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7FDC8C-1453-477A-A28F-F4F98F71A1AD}" v="133" dt="2023-06-22T10:34:57.376"/>
    <p1510:client id="{5DAAADA2-5200-4192-B4CA-61889784FB4D}" v="2" dt="2023-06-22T09:02:10.623"/>
    <p1510:client id="{88BE1BF1-8721-4572-888F-0B51DD23F202}" v="1088" dt="2023-06-22T12:11:38.861"/>
    <p1510:client id="{F39194FF-5378-4B07-B727-F75A957B443E}" v="16" dt="2023-06-22T07:09:22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4660"/>
  </p:normalViewPr>
  <p:slideViewPr>
    <p:cSldViewPr snapToGrid="0">
      <p:cViewPr varScale="1">
        <p:scale>
          <a:sx n="87" d="100"/>
          <a:sy n="87" d="100"/>
        </p:scale>
        <p:origin x="348" y="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el Colas" userId="3d45ca74-4915-44cd-80be-55696ad19e81" providerId="ADAL" clId="{88BE1BF1-8721-4572-888F-0B51DD23F202}"/>
    <pc:docChg chg="undo custSel addSld delSld modSld sldOrd">
      <pc:chgData name="Gael Colas" userId="3d45ca74-4915-44cd-80be-55696ad19e81" providerId="ADAL" clId="{88BE1BF1-8721-4572-888F-0B51DD23F202}" dt="2023-06-22T12:12:22.405" v="1310"/>
      <pc:docMkLst>
        <pc:docMk/>
      </pc:docMkLst>
      <pc:sldChg chg="addSp delSp modSp mod">
        <pc:chgData name="Gael Colas" userId="3d45ca74-4915-44cd-80be-55696ad19e81" providerId="ADAL" clId="{88BE1BF1-8721-4572-888F-0B51DD23F202}" dt="2023-06-22T09:52:37.618" v="228" actId="12788"/>
        <pc:sldMkLst>
          <pc:docMk/>
          <pc:sldMk cId="2770939613" sldId="275"/>
        </pc:sldMkLst>
        <pc:spChg chg="add mod">
          <ac:chgData name="Gael Colas" userId="3d45ca74-4915-44cd-80be-55696ad19e81" providerId="ADAL" clId="{88BE1BF1-8721-4572-888F-0B51DD23F202}" dt="2023-06-22T09:52:22.990" v="226" actId="403"/>
          <ac:spMkLst>
            <pc:docMk/>
            <pc:sldMk cId="2770939613" sldId="275"/>
            <ac:spMk id="3" creationId="{3B20D6E3-5CF5-1796-AEEC-875C7A89C415}"/>
          </ac:spMkLst>
        </pc:spChg>
        <pc:spChg chg="mod">
          <ac:chgData name="Gael Colas" userId="3d45ca74-4915-44cd-80be-55696ad19e81" providerId="ADAL" clId="{88BE1BF1-8721-4572-888F-0B51DD23F202}" dt="2023-06-22T09:51:29.216" v="205" actId="1036"/>
          <ac:spMkLst>
            <pc:docMk/>
            <pc:sldMk cId="2770939613" sldId="275"/>
            <ac:spMk id="11" creationId="{1B30FDCE-BC2E-F98A-C96F-1F0A5A93D948}"/>
          </ac:spMkLst>
        </pc:spChg>
        <pc:picChg chg="mod">
          <ac:chgData name="Gael Colas" userId="3d45ca74-4915-44cd-80be-55696ad19e81" providerId="ADAL" clId="{88BE1BF1-8721-4572-888F-0B51DD23F202}" dt="2023-06-22T09:52:28.882" v="227" actId="12788"/>
          <ac:picMkLst>
            <pc:docMk/>
            <pc:sldMk cId="2770939613" sldId="275"/>
            <ac:picMk id="2" creationId="{1B44A958-3B3D-CA9C-936C-3BCC101431D6}"/>
          </ac:picMkLst>
        </pc:picChg>
        <pc:picChg chg="mod">
          <ac:chgData name="Gael Colas" userId="3d45ca74-4915-44cd-80be-55696ad19e81" providerId="ADAL" clId="{88BE1BF1-8721-4572-888F-0B51DD23F202}" dt="2023-06-22T09:52:37.618" v="228" actId="12788"/>
          <ac:picMkLst>
            <pc:docMk/>
            <pc:sldMk cId="2770939613" sldId="275"/>
            <ac:picMk id="5" creationId="{5C272BEB-0275-8840-CFB2-0D594A697838}"/>
          </ac:picMkLst>
        </pc:picChg>
        <pc:picChg chg="del mod">
          <ac:chgData name="Gael Colas" userId="3d45ca74-4915-44cd-80be-55696ad19e81" providerId="ADAL" clId="{88BE1BF1-8721-4572-888F-0B51DD23F202}" dt="2023-06-22T09:52:08.194" v="222" actId="478"/>
          <ac:picMkLst>
            <pc:docMk/>
            <pc:sldMk cId="2770939613" sldId="275"/>
            <ac:picMk id="8" creationId="{6A8EE3AE-396F-50A2-FD5B-9D1F296166BE}"/>
          </ac:picMkLst>
        </pc:picChg>
        <pc:picChg chg="mod">
          <ac:chgData name="Gael Colas" userId="3d45ca74-4915-44cd-80be-55696ad19e81" providerId="ADAL" clId="{88BE1BF1-8721-4572-888F-0B51DD23F202}" dt="2023-06-22T09:51:29.216" v="205" actId="1036"/>
          <ac:picMkLst>
            <pc:docMk/>
            <pc:sldMk cId="2770939613" sldId="275"/>
            <ac:picMk id="10" creationId="{769741C0-8C82-2D04-F61F-DC67F40C207F}"/>
          </ac:picMkLst>
        </pc:picChg>
      </pc:sldChg>
      <pc:sldChg chg="del">
        <pc:chgData name="Gael Colas" userId="3d45ca74-4915-44cd-80be-55696ad19e81" providerId="ADAL" clId="{88BE1BF1-8721-4572-888F-0B51DD23F202}" dt="2023-06-22T09:17:09.589" v="26" actId="47"/>
        <pc:sldMkLst>
          <pc:docMk/>
          <pc:sldMk cId="1696424058" sldId="289"/>
        </pc:sldMkLst>
      </pc:sldChg>
      <pc:sldChg chg="add ord modTransition">
        <pc:chgData name="Gael Colas" userId="3d45ca74-4915-44cd-80be-55696ad19e81" providerId="ADAL" clId="{88BE1BF1-8721-4572-888F-0B51DD23F202}" dt="2023-06-22T10:14:15.369" v="723"/>
        <pc:sldMkLst>
          <pc:docMk/>
          <pc:sldMk cId="3782905945" sldId="292"/>
        </pc:sldMkLst>
      </pc:sldChg>
      <pc:sldChg chg="modSp mod ord">
        <pc:chgData name="Gael Colas" userId="3d45ca74-4915-44cd-80be-55696ad19e81" providerId="ADAL" clId="{88BE1BF1-8721-4572-888F-0B51DD23F202}" dt="2023-06-22T10:08:47.258" v="553"/>
        <pc:sldMkLst>
          <pc:docMk/>
          <pc:sldMk cId="1205440034" sldId="297"/>
        </pc:sldMkLst>
        <pc:spChg chg="mod">
          <ac:chgData name="Gael Colas" userId="3d45ca74-4915-44cd-80be-55696ad19e81" providerId="ADAL" clId="{88BE1BF1-8721-4572-888F-0B51DD23F202}" dt="2023-06-22T09:18:10.850" v="30" actId="790"/>
          <ac:spMkLst>
            <pc:docMk/>
            <pc:sldMk cId="1205440034" sldId="297"/>
            <ac:spMk id="4" creationId="{92DDFDB0-CE57-436D-6B1C-B095C765F108}"/>
          </ac:spMkLst>
        </pc:spChg>
      </pc:sldChg>
      <pc:sldChg chg="mod ord modShow">
        <pc:chgData name="Gael Colas" userId="3d45ca74-4915-44cd-80be-55696ad19e81" providerId="ADAL" clId="{88BE1BF1-8721-4572-888F-0B51DD23F202}" dt="2023-06-22T09:55:56.510" v="234"/>
        <pc:sldMkLst>
          <pc:docMk/>
          <pc:sldMk cId="2544942494" sldId="300"/>
        </pc:sldMkLst>
      </pc:sldChg>
      <pc:sldChg chg="delSp modSp mod">
        <pc:chgData name="Gael Colas" userId="3d45ca74-4915-44cd-80be-55696ad19e81" providerId="ADAL" clId="{88BE1BF1-8721-4572-888F-0B51DD23F202}" dt="2023-06-22T09:56:28.644" v="238" actId="1076"/>
        <pc:sldMkLst>
          <pc:docMk/>
          <pc:sldMk cId="2786769202" sldId="306"/>
        </pc:sldMkLst>
        <pc:spChg chg="del">
          <ac:chgData name="Gael Colas" userId="3d45ca74-4915-44cd-80be-55696ad19e81" providerId="ADAL" clId="{88BE1BF1-8721-4572-888F-0B51DD23F202}" dt="2023-06-22T09:17:15.053" v="27" actId="478"/>
          <ac:spMkLst>
            <pc:docMk/>
            <pc:sldMk cId="2786769202" sldId="306"/>
            <ac:spMk id="2" creationId="{21EF9D93-E0EB-115A-E4C2-14859787281E}"/>
          </ac:spMkLst>
        </pc:spChg>
        <pc:spChg chg="del">
          <ac:chgData name="Gael Colas" userId="3d45ca74-4915-44cd-80be-55696ad19e81" providerId="ADAL" clId="{88BE1BF1-8721-4572-888F-0B51DD23F202}" dt="2023-06-22T09:17:18.621" v="28" actId="478"/>
          <ac:spMkLst>
            <pc:docMk/>
            <pc:sldMk cId="2786769202" sldId="306"/>
            <ac:spMk id="3" creationId="{BED100EB-9BC2-27F5-7461-9614AFD4D7D8}"/>
          </ac:spMkLst>
        </pc:spChg>
        <pc:spChg chg="mod">
          <ac:chgData name="Gael Colas" userId="3d45ca74-4915-44cd-80be-55696ad19e81" providerId="ADAL" clId="{88BE1BF1-8721-4572-888F-0B51DD23F202}" dt="2023-06-22T09:17:33.875" v="29" actId="790"/>
          <ac:spMkLst>
            <pc:docMk/>
            <pc:sldMk cId="2786769202" sldId="306"/>
            <ac:spMk id="6" creationId="{9970D93F-0A92-B412-73E9-B8F8253DA2D1}"/>
          </ac:spMkLst>
        </pc:spChg>
        <pc:picChg chg="mod">
          <ac:chgData name="Gael Colas" userId="3d45ca74-4915-44cd-80be-55696ad19e81" providerId="ADAL" clId="{88BE1BF1-8721-4572-888F-0B51DD23F202}" dt="2023-06-22T09:56:28.644" v="238" actId="1076"/>
          <ac:picMkLst>
            <pc:docMk/>
            <pc:sldMk cId="2786769202" sldId="306"/>
            <ac:picMk id="4" creationId="{ED97A875-14E1-681A-7E98-A3CD2CE5D1DA}"/>
          </ac:picMkLst>
        </pc:picChg>
      </pc:sldChg>
      <pc:sldChg chg="modSp mod">
        <pc:chgData name="Gael Colas" userId="3d45ca74-4915-44cd-80be-55696ad19e81" providerId="ADAL" clId="{88BE1BF1-8721-4572-888F-0B51DD23F202}" dt="2023-06-22T09:16:52.243" v="25" actId="20577"/>
        <pc:sldMkLst>
          <pc:docMk/>
          <pc:sldMk cId="1905168268" sldId="307"/>
        </pc:sldMkLst>
        <pc:spChg chg="mod">
          <ac:chgData name="Gael Colas" userId="3d45ca74-4915-44cd-80be-55696ad19e81" providerId="ADAL" clId="{88BE1BF1-8721-4572-888F-0B51DD23F202}" dt="2023-06-22T09:16:52.243" v="25" actId="20577"/>
          <ac:spMkLst>
            <pc:docMk/>
            <pc:sldMk cId="1905168268" sldId="307"/>
            <ac:spMk id="2" creationId="{9B3A360E-92B3-3E4A-7B03-E2DBA3C4BC50}"/>
          </ac:spMkLst>
        </pc:spChg>
      </pc:sldChg>
      <pc:sldChg chg="addSp delSp modSp new del mod">
        <pc:chgData name="Gael Colas" userId="3d45ca74-4915-44cd-80be-55696ad19e81" providerId="ADAL" clId="{88BE1BF1-8721-4572-888F-0B51DD23F202}" dt="2023-06-22T09:20:12.501" v="62" actId="47"/>
        <pc:sldMkLst>
          <pc:docMk/>
          <pc:sldMk cId="353757821" sldId="308"/>
        </pc:sldMkLst>
        <pc:spChg chg="del mod">
          <ac:chgData name="Gael Colas" userId="3d45ca74-4915-44cd-80be-55696ad19e81" providerId="ADAL" clId="{88BE1BF1-8721-4572-888F-0B51DD23F202}" dt="2023-06-22T09:19:45.836" v="52" actId="478"/>
          <ac:spMkLst>
            <pc:docMk/>
            <pc:sldMk cId="353757821" sldId="308"/>
            <ac:spMk id="2" creationId="{D61A7A1F-10E1-2EB5-D15D-3A8D173AABF2}"/>
          </ac:spMkLst>
        </pc:spChg>
        <pc:spChg chg="add del mod">
          <ac:chgData name="Gael Colas" userId="3d45ca74-4915-44cd-80be-55696ad19e81" providerId="ADAL" clId="{88BE1BF1-8721-4572-888F-0B51DD23F202}" dt="2023-06-22T09:19:22.638" v="39" actId="478"/>
          <ac:spMkLst>
            <pc:docMk/>
            <pc:sldMk cId="353757821" sldId="308"/>
            <ac:spMk id="4" creationId="{5EF6C029-45C2-0C71-C8B0-CC36F75E67C5}"/>
          </ac:spMkLst>
        </pc:spChg>
        <pc:spChg chg="add mod">
          <ac:chgData name="Gael Colas" userId="3d45ca74-4915-44cd-80be-55696ad19e81" providerId="ADAL" clId="{88BE1BF1-8721-4572-888F-0B51DD23F202}" dt="2023-06-22T09:19:07.851" v="32"/>
          <ac:spMkLst>
            <pc:docMk/>
            <pc:sldMk cId="353757821" sldId="308"/>
            <ac:spMk id="5" creationId="{EC8653CB-6A0E-FF8C-A1CC-78936758DB72}"/>
          </ac:spMkLst>
        </pc:spChg>
        <pc:spChg chg="add mod">
          <ac:chgData name="Gael Colas" userId="3d45ca74-4915-44cd-80be-55696ad19e81" providerId="ADAL" clId="{88BE1BF1-8721-4572-888F-0B51DD23F202}" dt="2023-06-22T09:19:07.851" v="32"/>
          <ac:spMkLst>
            <pc:docMk/>
            <pc:sldMk cId="353757821" sldId="308"/>
            <ac:spMk id="6" creationId="{7840B750-45E2-EE87-D378-49E7944818C9}"/>
          </ac:spMkLst>
        </pc:spChg>
        <pc:spChg chg="add mod">
          <ac:chgData name="Gael Colas" userId="3d45ca74-4915-44cd-80be-55696ad19e81" providerId="ADAL" clId="{88BE1BF1-8721-4572-888F-0B51DD23F202}" dt="2023-06-22T09:19:07.851" v="32"/>
          <ac:spMkLst>
            <pc:docMk/>
            <pc:sldMk cId="353757821" sldId="308"/>
            <ac:spMk id="7" creationId="{44AF3E38-4DC0-F995-D690-3EBA4FA817DD}"/>
          </ac:spMkLst>
        </pc:spChg>
        <pc:spChg chg="add mod">
          <ac:chgData name="Gael Colas" userId="3d45ca74-4915-44cd-80be-55696ad19e81" providerId="ADAL" clId="{88BE1BF1-8721-4572-888F-0B51DD23F202}" dt="2023-06-22T09:19:07.851" v="32"/>
          <ac:spMkLst>
            <pc:docMk/>
            <pc:sldMk cId="353757821" sldId="308"/>
            <ac:spMk id="9" creationId="{FDDACF29-83C2-E63F-7F3F-3A0140BCF292}"/>
          </ac:spMkLst>
        </pc:spChg>
        <pc:spChg chg="add mod">
          <ac:chgData name="Gael Colas" userId="3d45ca74-4915-44cd-80be-55696ad19e81" providerId="ADAL" clId="{88BE1BF1-8721-4572-888F-0B51DD23F202}" dt="2023-06-22T09:20:08.487" v="61" actId="27636"/>
          <ac:spMkLst>
            <pc:docMk/>
            <pc:sldMk cId="353757821" sldId="308"/>
            <ac:spMk id="11" creationId="{F2F64BD1-BFE8-6977-15B0-4FFE23B2C74A}"/>
          </ac:spMkLst>
        </pc:spChg>
        <pc:spChg chg="add del mod">
          <ac:chgData name="Gael Colas" userId="3d45ca74-4915-44cd-80be-55696ad19e81" providerId="ADAL" clId="{88BE1BF1-8721-4572-888F-0B51DD23F202}" dt="2023-06-22T09:19:48.847" v="53" actId="478"/>
          <ac:spMkLst>
            <pc:docMk/>
            <pc:sldMk cId="353757821" sldId="308"/>
            <ac:spMk id="13" creationId="{286CFDBE-2588-1D3B-DEA6-585ECED03969}"/>
          </ac:spMkLst>
        </pc:spChg>
        <pc:spChg chg="add mod">
          <ac:chgData name="Gael Colas" userId="3d45ca74-4915-44cd-80be-55696ad19e81" providerId="ADAL" clId="{88BE1BF1-8721-4572-888F-0B51DD23F202}" dt="2023-06-22T09:20:06.526" v="59" actId="1076"/>
          <ac:spMkLst>
            <pc:docMk/>
            <pc:sldMk cId="353757821" sldId="308"/>
            <ac:spMk id="14" creationId="{4B5967A7-FDB2-525F-241F-1D1FC7481AA2}"/>
          </ac:spMkLst>
        </pc:spChg>
        <pc:picChg chg="add mod">
          <ac:chgData name="Gael Colas" userId="3d45ca74-4915-44cd-80be-55696ad19e81" providerId="ADAL" clId="{88BE1BF1-8721-4572-888F-0B51DD23F202}" dt="2023-06-22T09:19:07.851" v="32"/>
          <ac:picMkLst>
            <pc:docMk/>
            <pc:sldMk cId="353757821" sldId="308"/>
            <ac:picMk id="8" creationId="{172F8EA5-2874-1495-5165-A7BAD78B00F0}"/>
          </ac:picMkLst>
        </pc:picChg>
        <pc:picChg chg="add del mod">
          <ac:chgData name="Gael Colas" userId="3d45ca74-4915-44cd-80be-55696ad19e81" providerId="ADAL" clId="{88BE1BF1-8721-4572-888F-0B51DD23F202}" dt="2023-06-22T09:20:06.219" v="58" actId="478"/>
          <ac:picMkLst>
            <pc:docMk/>
            <pc:sldMk cId="353757821" sldId="308"/>
            <ac:picMk id="10" creationId="{C6423D69-6D98-BCAD-1D79-C3012AD2177B}"/>
          </ac:picMkLst>
        </pc:picChg>
      </pc:sldChg>
      <pc:sldChg chg="addSp delSp modSp new mod ord">
        <pc:chgData name="Gael Colas" userId="3d45ca74-4915-44cd-80be-55696ad19e81" providerId="ADAL" clId="{88BE1BF1-8721-4572-888F-0B51DD23F202}" dt="2023-06-22T10:19:12.611" v="793" actId="108"/>
        <pc:sldMkLst>
          <pc:docMk/>
          <pc:sldMk cId="4154835786" sldId="308"/>
        </pc:sldMkLst>
        <pc:spChg chg="add mod ord">
          <ac:chgData name="Gael Colas" userId="3d45ca74-4915-44cd-80be-55696ad19e81" providerId="ADAL" clId="{88BE1BF1-8721-4572-888F-0B51DD23F202}" dt="2023-06-22T09:50:45.821" v="152" actId="167"/>
          <ac:spMkLst>
            <pc:docMk/>
            <pc:sldMk cId="4154835786" sldId="308"/>
            <ac:spMk id="2" creationId="{8E2DAB19-254E-A39D-C55A-5A82BD060CEF}"/>
          </ac:spMkLst>
        </pc:spChg>
        <pc:spChg chg="del mod">
          <ac:chgData name="Gael Colas" userId="3d45ca74-4915-44cd-80be-55696ad19e81" providerId="ADAL" clId="{88BE1BF1-8721-4572-888F-0B51DD23F202}" dt="2023-06-22T09:20:26.201" v="69" actId="478"/>
          <ac:spMkLst>
            <pc:docMk/>
            <pc:sldMk cId="4154835786" sldId="308"/>
            <ac:spMk id="2" creationId="{FB591DD0-4085-2FB5-2EAB-E9299784862F}"/>
          </ac:spMkLst>
        </pc:spChg>
        <pc:spChg chg="mod">
          <ac:chgData name="Gael Colas" userId="3d45ca74-4915-44cd-80be-55696ad19e81" providerId="ADAL" clId="{88BE1BF1-8721-4572-888F-0B51DD23F202}" dt="2023-06-22T09:20:56.325" v="119" actId="1035"/>
          <ac:spMkLst>
            <pc:docMk/>
            <pc:sldMk cId="4154835786" sldId="308"/>
            <ac:spMk id="3" creationId="{000DE920-A9B5-629F-D753-C4119A3BAF47}"/>
          </ac:spMkLst>
        </pc:spChg>
        <pc:spChg chg="add mod">
          <ac:chgData name="Gael Colas" userId="3d45ca74-4915-44cd-80be-55696ad19e81" providerId="ADAL" clId="{88BE1BF1-8721-4572-888F-0B51DD23F202}" dt="2023-06-22T10:19:12.611" v="793" actId="108"/>
          <ac:spMkLst>
            <pc:docMk/>
            <pc:sldMk cId="4154835786" sldId="308"/>
            <ac:spMk id="5" creationId="{9C2BBCEC-0CA8-751E-6276-825361ED0939}"/>
          </ac:spMkLst>
        </pc:spChg>
        <pc:spChg chg="del">
          <ac:chgData name="Gael Colas" userId="3d45ca74-4915-44cd-80be-55696ad19e81" providerId="ADAL" clId="{88BE1BF1-8721-4572-888F-0B51DD23F202}" dt="2023-06-22T09:50:25.379" v="147" actId="478"/>
          <ac:spMkLst>
            <pc:docMk/>
            <pc:sldMk cId="4154835786" sldId="308"/>
            <ac:spMk id="6" creationId="{1F3318E3-3A78-84AB-4360-6C1C9EE802BE}"/>
          </ac:spMkLst>
        </pc:spChg>
      </pc:sldChg>
      <pc:sldChg chg="addSp delSp modSp new mod">
        <pc:chgData name="Gael Colas" userId="3d45ca74-4915-44cd-80be-55696ad19e81" providerId="ADAL" clId="{88BE1BF1-8721-4572-888F-0B51DD23F202}" dt="2023-06-22T09:57:58.248" v="247" actId="1076"/>
        <pc:sldMkLst>
          <pc:docMk/>
          <pc:sldMk cId="2935118765" sldId="309"/>
        </pc:sldMkLst>
        <pc:spChg chg="mod">
          <ac:chgData name="Gael Colas" userId="3d45ca74-4915-44cd-80be-55696ad19e81" providerId="ADAL" clId="{88BE1BF1-8721-4572-888F-0B51DD23F202}" dt="2023-06-22T09:31:18.386" v="143" actId="20577"/>
          <ac:spMkLst>
            <pc:docMk/>
            <pc:sldMk cId="2935118765" sldId="309"/>
            <ac:spMk id="2" creationId="{B356D431-6DE2-B7A1-626A-EE59835D51E6}"/>
          </ac:spMkLst>
        </pc:spChg>
        <pc:spChg chg="add mod">
          <ac:chgData name="Gael Colas" userId="3d45ca74-4915-44cd-80be-55696ad19e81" providerId="ADAL" clId="{88BE1BF1-8721-4572-888F-0B51DD23F202}" dt="2023-06-22T09:57:58.248" v="247" actId="1076"/>
          <ac:spMkLst>
            <pc:docMk/>
            <pc:sldMk cId="2935118765" sldId="309"/>
            <ac:spMk id="4" creationId="{384B353F-CBB6-C60A-00AE-A0EB03DA41EE}"/>
          </ac:spMkLst>
        </pc:spChg>
        <pc:spChg chg="mod">
          <ac:chgData name="Gael Colas" userId="3d45ca74-4915-44cd-80be-55696ad19e81" providerId="ADAL" clId="{88BE1BF1-8721-4572-888F-0B51DD23F202}" dt="2023-06-22T09:57:50.088" v="244" actId="1076"/>
          <ac:spMkLst>
            <pc:docMk/>
            <pc:sldMk cId="2935118765" sldId="309"/>
            <ac:spMk id="12" creationId="{A7B7911B-FE8A-8FA6-C25D-2A399EA70D71}"/>
          </ac:spMkLst>
        </pc:spChg>
        <pc:picChg chg="mod">
          <ac:chgData name="Gael Colas" userId="3d45ca74-4915-44cd-80be-55696ad19e81" providerId="ADAL" clId="{88BE1BF1-8721-4572-888F-0B51DD23F202}" dt="2023-06-22T09:57:50.088" v="244" actId="1076"/>
          <ac:picMkLst>
            <pc:docMk/>
            <pc:sldMk cId="2935118765" sldId="309"/>
            <ac:picMk id="5" creationId="{9A21052C-7372-5846-BF34-0B8B2465EE95}"/>
          </ac:picMkLst>
        </pc:picChg>
        <pc:picChg chg="add del mod">
          <ac:chgData name="Gael Colas" userId="3d45ca74-4915-44cd-80be-55696ad19e81" providerId="ADAL" clId="{88BE1BF1-8721-4572-888F-0B51DD23F202}" dt="2023-06-22T09:31:28.356" v="146" actId="478"/>
          <ac:picMkLst>
            <pc:docMk/>
            <pc:sldMk cId="2935118765" sldId="309"/>
            <ac:picMk id="1026" creationId="{4C3B1C71-C0BC-C124-50EF-314BDB95E25E}"/>
          </ac:picMkLst>
        </pc:picChg>
      </pc:sldChg>
      <pc:sldChg chg="add del ord">
        <pc:chgData name="Gael Colas" userId="3d45ca74-4915-44cd-80be-55696ad19e81" providerId="ADAL" clId="{88BE1BF1-8721-4572-888F-0B51DD23F202}" dt="2023-06-22T10:05:15.658" v="484" actId="47"/>
        <pc:sldMkLst>
          <pc:docMk/>
          <pc:sldMk cId="2096548019" sldId="310"/>
        </pc:sldMkLst>
      </pc:sldChg>
      <pc:sldChg chg="addSp delSp modSp new mod ord modClrScheme modAnim chgLayout">
        <pc:chgData name="Gael Colas" userId="3d45ca74-4915-44cd-80be-55696ad19e81" providerId="ADAL" clId="{88BE1BF1-8721-4572-888F-0B51DD23F202}" dt="2023-06-22T10:09:06.964" v="555"/>
        <pc:sldMkLst>
          <pc:docMk/>
          <pc:sldMk cId="2697077318" sldId="311"/>
        </pc:sldMkLst>
        <pc:spChg chg="mod ord">
          <ac:chgData name="Gael Colas" userId="3d45ca74-4915-44cd-80be-55696ad19e81" providerId="ADAL" clId="{88BE1BF1-8721-4572-888F-0B51DD23F202}" dt="2023-06-22T09:59:20.946" v="281" actId="700"/>
          <ac:spMkLst>
            <pc:docMk/>
            <pc:sldMk cId="2697077318" sldId="311"/>
            <ac:spMk id="2" creationId="{FB945043-C2A7-056B-6BC6-8724D3E02DC2}"/>
          </ac:spMkLst>
        </pc:spChg>
        <pc:spChg chg="add del mod ord">
          <ac:chgData name="Gael Colas" userId="3d45ca74-4915-44cd-80be-55696ad19e81" providerId="ADAL" clId="{88BE1BF1-8721-4572-888F-0B51DD23F202}" dt="2023-06-22T09:59:44.075" v="284" actId="21"/>
          <ac:spMkLst>
            <pc:docMk/>
            <pc:sldMk cId="2697077318" sldId="311"/>
            <ac:spMk id="3" creationId="{12ECC938-2BB1-452B-81B2-885CF850A2D2}"/>
          </ac:spMkLst>
        </pc:spChg>
        <pc:spChg chg="add del mod ord">
          <ac:chgData name="Gael Colas" userId="3d45ca74-4915-44cd-80be-55696ad19e81" providerId="ADAL" clId="{88BE1BF1-8721-4572-888F-0B51DD23F202}" dt="2023-06-22T09:59:20.946" v="281" actId="700"/>
          <ac:spMkLst>
            <pc:docMk/>
            <pc:sldMk cId="2697077318" sldId="311"/>
            <ac:spMk id="4" creationId="{09D5AE02-7CE3-9E5F-21C1-17860132947C}"/>
          </ac:spMkLst>
        </pc:spChg>
        <pc:spChg chg="add del mod ord">
          <ac:chgData name="Gael Colas" userId="3d45ca74-4915-44cd-80be-55696ad19e81" providerId="ADAL" clId="{88BE1BF1-8721-4572-888F-0B51DD23F202}" dt="2023-06-22T09:59:20.946" v="281" actId="700"/>
          <ac:spMkLst>
            <pc:docMk/>
            <pc:sldMk cId="2697077318" sldId="311"/>
            <ac:spMk id="5" creationId="{A9D95652-5BA8-0D4A-E5FA-8464A846A88C}"/>
          </ac:spMkLst>
        </pc:spChg>
        <pc:spChg chg="add mod">
          <ac:chgData name="Gael Colas" userId="3d45ca74-4915-44cd-80be-55696ad19e81" providerId="ADAL" clId="{88BE1BF1-8721-4572-888F-0B51DD23F202}" dt="2023-06-22T10:05:29.411" v="487" actId="20577"/>
          <ac:spMkLst>
            <pc:docMk/>
            <pc:sldMk cId="2697077318" sldId="311"/>
            <ac:spMk id="6" creationId="{2104BCC1-EB3F-C7C7-2F46-4F33949179D9}"/>
          </ac:spMkLst>
        </pc:spChg>
        <pc:spChg chg="add mod">
          <ac:chgData name="Gael Colas" userId="3d45ca74-4915-44cd-80be-55696ad19e81" providerId="ADAL" clId="{88BE1BF1-8721-4572-888F-0B51DD23F202}" dt="2023-06-22T10:05:34.105" v="505" actId="20577"/>
          <ac:spMkLst>
            <pc:docMk/>
            <pc:sldMk cId="2697077318" sldId="311"/>
            <ac:spMk id="7" creationId="{A96795E4-5E18-0B44-A987-F0B2F98B5274}"/>
          </ac:spMkLst>
        </pc:spChg>
        <pc:spChg chg="add mod">
          <ac:chgData name="Gael Colas" userId="3d45ca74-4915-44cd-80be-55696ad19e81" providerId="ADAL" clId="{88BE1BF1-8721-4572-888F-0B51DD23F202}" dt="2023-06-22T10:05:50.787" v="519" actId="1076"/>
          <ac:spMkLst>
            <pc:docMk/>
            <pc:sldMk cId="2697077318" sldId="311"/>
            <ac:spMk id="9" creationId="{7FFB6E29-6EF6-3D0C-EBEE-9092A68C35EF}"/>
          </ac:spMkLst>
        </pc:spChg>
      </pc:sldChg>
      <pc:sldChg chg="add ord">
        <pc:chgData name="Gael Colas" userId="3d45ca74-4915-44cd-80be-55696ad19e81" providerId="ADAL" clId="{88BE1BF1-8721-4572-888F-0B51DD23F202}" dt="2023-06-22T10:08:44.065" v="551"/>
        <pc:sldMkLst>
          <pc:docMk/>
          <pc:sldMk cId="2852941483" sldId="312"/>
        </pc:sldMkLst>
      </pc:sldChg>
      <pc:sldChg chg="addSp delSp modSp new mod modAnim">
        <pc:chgData name="Gael Colas" userId="3d45ca74-4915-44cd-80be-55696ad19e81" providerId="ADAL" clId="{88BE1BF1-8721-4572-888F-0B51DD23F202}" dt="2023-06-22T10:33:20.620" v="1132"/>
        <pc:sldMkLst>
          <pc:docMk/>
          <pc:sldMk cId="3867079737" sldId="313"/>
        </pc:sldMkLst>
        <pc:spChg chg="mod">
          <ac:chgData name="Gael Colas" userId="3d45ca74-4915-44cd-80be-55696ad19e81" providerId="ADAL" clId="{88BE1BF1-8721-4572-888F-0B51DD23F202}" dt="2023-06-22T10:11:45.351" v="580" actId="122"/>
          <ac:spMkLst>
            <pc:docMk/>
            <pc:sldMk cId="3867079737" sldId="313"/>
            <ac:spMk id="2" creationId="{5F55C310-2EC9-1A26-B938-3453E80FD2AC}"/>
          </ac:spMkLst>
        </pc:spChg>
        <pc:spChg chg="del mod">
          <ac:chgData name="Gael Colas" userId="3d45ca74-4915-44cd-80be-55696ad19e81" providerId="ADAL" clId="{88BE1BF1-8721-4572-888F-0B51DD23F202}" dt="2023-06-22T10:11:40.124" v="578" actId="478"/>
          <ac:spMkLst>
            <pc:docMk/>
            <pc:sldMk cId="3867079737" sldId="313"/>
            <ac:spMk id="3" creationId="{0E843547-BF68-E5CC-1237-92BBB3871BDF}"/>
          </ac:spMkLst>
        </pc:spChg>
        <pc:spChg chg="add del mod">
          <ac:chgData name="Gael Colas" userId="3d45ca74-4915-44cd-80be-55696ad19e81" providerId="ADAL" clId="{88BE1BF1-8721-4572-888F-0B51DD23F202}" dt="2023-06-22T10:11:41.938" v="579" actId="478"/>
          <ac:spMkLst>
            <pc:docMk/>
            <pc:sldMk cId="3867079737" sldId="313"/>
            <ac:spMk id="5" creationId="{55CD5B5C-6481-88B1-BEA7-796CF7DBB5CF}"/>
          </ac:spMkLst>
        </pc:spChg>
        <pc:spChg chg="add mod">
          <ac:chgData name="Gael Colas" userId="3d45ca74-4915-44cd-80be-55696ad19e81" providerId="ADAL" clId="{88BE1BF1-8721-4572-888F-0B51DD23F202}" dt="2023-06-22T10:13:59.508" v="721" actId="20577"/>
          <ac:spMkLst>
            <pc:docMk/>
            <pc:sldMk cId="3867079737" sldId="313"/>
            <ac:spMk id="6" creationId="{D82CD18A-8E2C-FBDD-4F9F-3FE3CFB47C2B}"/>
          </ac:spMkLst>
        </pc:spChg>
      </pc:sldChg>
      <pc:sldChg chg="modSp add mod ord">
        <pc:chgData name="Gael Colas" userId="3d45ca74-4915-44cd-80be-55696ad19e81" providerId="ADAL" clId="{88BE1BF1-8721-4572-888F-0B51DD23F202}" dt="2023-06-22T10:15:21.275" v="735" actId="207"/>
        <pc:sldMkLst>
          <pc:docMk/>
          <pc:sldMk cId="2355915915" sldId="314"/>
        </pc:sldMkLst>
        <pc:spChg chg="mod">
          <ac:chgData name="Gael Colas" userId="3d45ca74-4915-44cd-80be-55696ad19e81" providerId="ADAL" clId="{88BE1BF1-8721-4572-888F-0B51DD23F202}" dt="2023-06-22T10:15:21.275" v="735" actId="207"/>
          <ac:spMkLst>
            <pc:docMk/>
            <pc:sldMk cId="2355915915" sldId="314"/>
            <ac:spMk id="2" creationId="{B356D431-6DE2-B7A1-626A-EE59835D51E6}"/>
          </ac:spMkLst>
        </pc:spChg>
      </pc:sldChg>
      <pc:sldChg chg="addSp delSp modSp new mod ord modAnim">
        <pc:chgData name="Gael Colas" userId="3d45ca74-4915-44cd-80be-55696ad19e81" providerId="ADAL" clId="{88BE1BF1-8721-4572-888F-0B51DD23F202}" dt="2023-06-22T12:02:46.096" v="1303"/>
        <pc:sldMkLst>
          <pc:docMk/>
          <pc:sldMk cId="2169619819" sldId="315"/>
        </pc:sldMkLst>
        <pc:spChg chg="mod">
          <ac:chgData name="Gael Colas" userId="3d45ca74-4915-44cd-80be-55696ad19e81" providerId="ADAL" clId="{88BE1BF1-8721-4572-888F-0B51DD23F202}" dt="2023-06-22T10:16:37.880" v="756" actId="108"/>
          <ac:spMkLst>
            <pc:docMk/>
            <pc:sldMk cId="2169619819" sldId="315"/>
            <ac:spMk id="2" creationId="{86B10296-C269-64E5-ED43-1F6F5533F256}"/>
          </ac:spMkLst>
        </pc:spChg>
        <pc:spChg chg="del">
          <ac:chgData name="Gael Colas" userId="3d45ca74-4915-44cd-80be-55696ad19e81" providerId="ADAL" clId="{88BE1BF1-8721-4572-888F-0B51DD23F202}" dt="2023-06-22T10:16:45.423" v="757" actId="478"/>
          <ac:spMkLst>
            <pc:docMk/>
            <pc:sldMk cId="2169619819" sldId="315"/>
            <ac:spMk id="3" creationId="{A6D66C23-B058-9017-BF16-57C1F237F878}"/>
          </ac:spMkLst>
        </pc:spChg>
        <pc:spChg chg="add mod">
          <ac:chgData name="Gael Colas" userId="3d45ca74-4915-44cd-80be-55696ad19e81" providerId="ADAL" clId="{88BE1BF1-8721-4572-888F-0B51DD23F202}" dt="2023-06-22T10:17:50.467" v="773" actId="403"/>
          <ac:spMkLst>
            <pc:docMk/>
            <pc:sldMk cId="2169619819" sldId="315"/>
            <ac:spMk id="4" creationId="{AE49FC54-E223-BC94-3897-85C5BC5AEEC8}"/>
          </ac:spMkLst>
        </pc:spChg>
      </pc:sldChg>
      <pc:sldChg chg="addSp delSp modSp new mod modAnim">
        <pc:chgData name="Gael Colas" userId="3d45ca74-4915-44cd-80be-55696ad19e81" providerId="ADAL" clId="{88BE1BF1-8721-4572-888F-0B51DD23F202}" dt="2023-06-22T12:11:24.332" v="1305"/>
        <pc:sldMkLst>
          <pc:docMk/>
          <pc:sldMk cId="2705955935" sldId="316"/>
        </pc:sldMkLst>
        <pc:spChg chg="mod">
          <ac:chgData name="Gael Colas" userId="3d45ca74-4915-44cd-80be-55696ad19e81" providerId="ADAL" clId="{88BE1BF1-8721-4572-888F-0B51DD23F202}" dt="2023-06-22T10:19:25.824" v="796" actId="20577"/>
          <ac:spMkLst>
            <pc:docMk/>
            <pc:sldMk cId="2705955935" sldId="316"/>
            <ac:spMk id="2" creationId="{2ABCC254-1C2D-594B-EB5F-7DE700B0E874}"/>
          </ac:spMkLst>
        </pc:spChg>
        <pc:spChg chg="mod">
          <ac:chgData name="Gael Colas" userId="3d45ca74-4915-44cd-80be-55696ad19e81" providerId="ADAL" clId="{88BE1BF1-8721-4572-888F-0B51DD23F202}" dt="2023-06-22T10:20:55.174" v="980" actId="403"/>
          <ac:spMkLst>
            <pc:docMk/>
            <pc:sldMk cId="2705955935" sldId="316"/>
            <ac:spMk id="3" creationId="{EFC0AD39-705B-1B50-C342-BBA324E2EC0D}"/>
          </ac:spMkLst>
        </pc:spChg>
        <pc:picChg chg="add del mod">
          <ac:chgData name="Gael Colas" userId="3d45ca74-4915-44cd-80be-55696ad19e81" providerId="ADAL" clId="{88BE1BF1-8721-4572-888F-0B51DD23F202}" dt="2023-06-22T12:11:24.332" v="1305"/>
          <ac:picMkLst>
            <pc:docMk/>
            <pc:sldMk cId="2705955935" sldId="316"/>
            <ac:picMk id="4" creationId="{A27135B5-317E-CBCD-1F26-6636CE5D73EA}"/>
          </ac:picMkLst>
        </pc:picChg>
        <pc:picChg chg="add del">
          <ac:chgData name="Gael Colas" userId="3d45ca74-4915-44cd-80be-55696ad19e81" providerId="ADAL" clId="{88BE1BF1-8721-4572-888F-0B51DD23F202}" dt="2023-06-22T10:34:17.113" v="1134"/>
          <ac:picMkLst>
            <pc:docMk/>
            <pc:sldMk cId="2705955935" sldId="316"/>
            <ac:picMk id="1026" creationId="{33B8377E-BD3D-38F4-1455-E77B8638CE1E}"/>
          </ac:picMkLst>
        </pc:picChg>
      </pc:sldChg>
      <pc:sldChg chg="modSp add mod modAnim">
        <pc:chgData name="Gael Colas" userId="3d45ca74-4915-44cd-80be-55696ad19e81" providerId="ADAL" clId="{88BE1BF1-8721-4572-888F-0B51DD23F202}" dt="2023-06-22T10:24:37.656" v="1128" actId="5793"/>
        <pc:sldMkLst>
          <pc:docMk/>
          <pc:sldMk cId="3023600662" sldId="317"/>
        </pc:sldMkLst>
        <pc:spChg chg="mod">
          <ac:chgData name="Gael Colas" userId="3d45ca74-4915-44cd-80be-55696ad19e81" providerId="ADAL" clId="{88BE1BF1-8721-4572-888F-0B51DD23F202}" dt="2023-06-22T10:22:57.504" v="1030" actId="6549"/>
          <ac:spMkLst>
            <pc:docMk/>
            <pc:sldMk cId="3023600662" sldId="317"/>
            <ac:spMk id="2" creationId="{2ABCC254-1C2D-594B-EB5F-7DE700B0E874}"/>
          </ac:spMkLst>
        </pc:spChg>
        <pc:spChg chg="mod">
          <ac:chgData name="Gael Colas" userId="3d45ca74-4915-44cd-80be-55696ad19e81" providerId="ADAL" clId="{88BE1BF1-8721-4572-888F-0B51DD23F202}" dt="2023-06-22T10:24:37.656" v="1128" actId="5793"/>
          <ac:spMkLst>
            <pc:docMk/>
            <pc:sldMk cId="3023600662" sldId="317"/>
            <ac:spMk id="3" creationId="{EFC0AD39-705B-1B50-C342-BBA324E2EC0D}"/>
          </ac:spMkLst>
        </pc:spChg>
      </pc:sldChg>
      <pc:sldChg chg="addSp delSp modSp mod delAnim modAnim">
        <pc:chgData name="Gael Colas" userId="3d45ca74-4915-44cd-80be-55696ad19e81" providerId="ADAL" clId="{88BE1BF1-8721-4572-888F-0B51DD23F202}" dt="2023-06-22T10:40:21.160" v="1285" actId="1076"/>
        <pc:sldMkLst>
          <pc:docMk/>
          <pc:sldMk cId="2537760163" sldId="318"/>
        </pc:sldMkLst>
        <pc:spChg chg="add mod">
          <ac:chgData name="Gael Colas" userId="3d45ca74-4915-44cd-80be-55696ad19e81" providerId="ADAL" clId="{88BE1BF1-8721-4572-888F-0B51DD23F202}" dt="2023-06-22T10:39:32.084" v="1282" actId="1036"/>
          <ac:spMkLst>
            <pc:docMk/>
            <pc:sldMk cId="2537760163" sldId="318"/>
            <ac:spMk id="3" creationId="{E1B49111-8563-31B8-7B18-6FFE466BF84C}"/>
          </ac:spMkLst>
        </pc:spChg>
        <pc:spChg chg="mod">
          <ac:chgData name="Gael Colas" userId="3d45ca74-4915-44cd-80be-55696ad19e81" providerId="ADAL" clId="{88BE1BF1-8721-4572-888F-0B51DD23F202}" dt="2023-06-22T10:40:14.536" v="1284" actId="20577"/>
          <ac:spMkLst>
            <pc:docMk/>
            <pc:sldMk cId="2537760163" sldId="318"/>
            <ac:spMk id="4" creationId="{ACD7A5EC-895F-4690-0E95-38E3A9A68C0C}"/>
          </ac:spMkLst>
        </pc:spChg>
        <pc:spChg chg="del">
          <ac:chgData name="Gael Colas" userId="3d45ca74-4915-44cd-80be-55696ad19e81" providerId="ADAL" clId="{88BE1BF1-8721-4572-888F-0B51DD23F202}" dt="2023-06-22T10:35:37.820" v="1144" actId="478"/>
          <ac:spMkLst>
            <pc:docMk/>
            <pc:sldMk cId="2537760163" sldId="318"/>
            <ac:spMk id="5" creationId="{82090A52-9BAB-E839-1BDB-3BFC763CCDB6}"/>
          </ac:spMkLst>
        </pc:spChg>
        <pc:spChg chg="add mod ord">
          <ac:chgData name="Gael Colas" userId="3d45ca74-4915-44cd-80be-55696ad19e81" providerId="ADAL" clId="{88BE1BF1-8721-4572-888F-0B51DD23F202}" dt="2023-06-22T10:39:32.084" v="1282" actId="1036"/>
          <ac:spMkLst>
            <pc:docMk/>
            <pc:sldMk cId="2537760163" sldId="318"/>
            <ac:spMk id="6" creationId="{5D399A60-AF66-D349-4AFE-8A6A263023DA}"/>
          </ac:spMkLst>
        </pc:spChg>
        <pc:spChg chg="add del mod">
          <ac:chgData name="Gael Colas" userId="3d45ca74-4915-44cd-80be-55696ad19e81" providerId="ADAL" clId="{88BE1BF1-8721-4572-888F-0B51DD23F202}" dt="2023-06-22T10:36:54.459" v="1172" actId="478"/>
          <ac:spMkLst>
            <pc:docMk/>
            <pc:sldMk cId="2537760163" sldId="318"/>
            <ac:spMk id="8" creationId="{5DE1E9AD-0BE3-E41B-74B1-2D3C59EA4E9B}"/>
          </ac:spMkLst>
        </pc:spChg>
        <pc:spChg chg="add del mod">
          <ac:chgData name="Gael Colas" userId="3d45ca74-4915-44cd-80be-55696ad19e81" providerId="ADAL" clId="{88BE1BF1-8721-4572-888F-0B51DD23F202}" dt="2023-06-22T10:37:18.623" v="1174"/>
          <ac:spMkLst>
            <pc:docMk/>
            <pc:sldMk cId="2537760163" sldId="318"/>
            <ac:spMk id="10" creationId="{08E4C183-91A1-FAF6-3AA8-F228A8A203AB}"/>
          </ac:spMkLst>
        </pc:spChg>
        <pc:spChg chg="add del mod">
          <ac:chgData name="Gael Colas" userId="3d45ca74-4915-44cd-80be-55696ad19e81" providerId="ADAL" clId="{88BE1BF1-8721-4572-888F-0B51DD23F202}" dt="2023-06-22T10:37:21.598" v="1176"/>
          <ac:spMkLst>
            <pc:docMk/>
            <pc:sldMk cId="2537760163" sldId="318"/>
            <ac:spMk id="12" creationId="{E115B311-FB29-B0D6-D8EC-429AB8BD75AB}"/>
          </ac:spMkLst>
        </pc:spChg>
        <pc:spChg chg="add mod">
          <ac:chgData name="Gael Colas" userId="3d45ca74-4915-44cd-80be-55696ad19e81" providerId="ADAL" clId="{88BE1BF1-8721-4572-888F-0B51DD23F202}" dt="2023-06-22T10:39:22.547" v="1261" actId="1036"/>
          <ac:spMkLst>
            <pc:docMk/>
            <pc:sldMk cId="2537760163" sldId="318"/>
            <ac:spMk id="13" creationId="{35D74317-8B80-B290-77BE-21D698ACD0F9}"/>
          </ac:spMkLst>
        </pc:spChg>
        <pc:spChg chg="add mod">
          <ac:chgData name="Gael Colas" userId="3d45ca74-4915-44cd-80be-55696ad19e81" providerId="ADAL" clId="{88BE1BF1-8721-4572-888F-0B51DD23F202}" dt="2023-06-22T10:39:32.084" v="1282" actId="1036"/>
          <ac:spMkLst>
            <pc:docMk/>
            <pc:sldMk cId="2537760163" sldId="318"/>
            <ac:spMk id="15" creationId="{311DE6FD-51B6-2E10-32F3-4111E185C28F}"/>
          </ac:spMkLst>
        </pc:spChg>
        <pc:spChg chg="add mod">
          <ac:chgData name="Gael Colas" userId="3d45ca74-4915-44cd-80be-55696ad19e81" providerId="ADAL" clId="{88BE1BF1-8721-4572-888F-0B51DD23F202}" dt="2023-06-22T10:40:21.160" v="1285" actId="1076"/>
          <ac:spMkLst>
            <pc:docMk/>
            <pc:sldMk cId="2537760163" sldId="318"/>
            <ac:spMk id="17" creationId="{E2690828-D200-C116-74FF-033578A96487}"/>
          </ac:spMkLst>
        </pc:spChg>
        <pc:picChg chg="add del mod">
          <ac:chgData name="Gael Colas" userId="3d45ca74-4915-44cd-80be-55696ad19e81" providerId="ADAL" clId="{88BE1BF1-8721-4572-888F-0B51DD23F202}" dt="2023-06-22T10:37:18.623" v="1174"/>
          <ac:picMkLst>
            <pc:docMk/>
            <pc:sldMk cId="2537760163" sldId="318"/>
            <ac:picMk id="9" creationId="{EE2880CC-BB8D-B4DE-C09F-23909BB2700C}"/>
          </ac:picMkLst>
        </pc:picChg>
        <pc:picChg chg="add del mod">
          <ac:chgData name="Gael Colas" userId="3d45ca74-4915-44cd-80be-55696ad19e81" providerId="ADAL" clId="{88BE1BF1-8721-4572-888F-0B51DD23F202}" dt="2023-06-22T10:37:21.598" v="1176"/>
          <ac:picMkLst>
            <pc:docMk/>
            <pc:sldMk cId="2537760163" sldId="318"/>
            <ac:picMk id="11" creationId="{10B1C916-951D-9BA0-4956-212E6EB21F98}"/>
          </ac:picMkLst>
        </pc:picChg>
        <pc:picChg chg="add mod">
          <ac:chgData name="Gael Colas" userId="3d45ca74-4915-44cd-80be-55696ad19e81" providerId="ADAL" clId="{88BE1BF1-8721-4572-888F-0B51DD23F202}" dt="2023-06-22T10:39:32.084" v="1282" actId="1036"/>
          <ac:picMkLst>
            <pc:docMk/>
            <pc:sldMk cId="2537760163" sldId="318"/>
            <ac:picMk id="2050" creationId="{B2DF096A-53D1-4920-5B99-04F46E9CAAAA}"/>
          </ac:picMkLst>
        </pc:picChg>
      </pc:sldChg>
      <pc:sldChg chg="addSp delSp modSp new mod ord setBg">
        <pc:chgData name="Gael Colas" userId="3d45ca74-4915-44cd-80be-55696ad19e81" providerId="ADAL" clId="{88BE1BF1-8721-4572-888F-0B51DD23F202}" dt="2023-06-22T12:02:46.096" v="1303"/>
        <pc:sldMkLst>
          <pc:docMk/>
          <pc:sldMk cId="592390618" sldId="319"/>
        </pc:sldMkLst>
        <pc:spChg chg="del mod ord">
          <ac:chgData name="Gael Colas" userId="3d45ca74-4915-44cd-80be-55696ad19e81" providerId="ADAL" clId="{88BE1BF1-8721-4572-888F-0B51DD23F202}" dt="2023-06-22T11:58:55.972" v="1292" actId="478"/>
          <ac:spMkLst>
            <pc:docMk/>
            <pc:sldMk cId="592390618" sldId="319"/>
            <ac:spMk id="2" creationId="{E416944F-2539-D7EB-5835-EA058A31439A}"/>
          </ac:spMkLst>
        </pc:spChg>
        <pc:spChg chg="del">
          <ac:chgData name="Gael Colas" userId="3d45ca74-4915-44cd-80be-55696ad19e81" providerId="ADAL" clId="{88BE1BF1-8721-4572-888F-0B51DD23F202}" dt="2023-06-22T11:58:02.628" v="1287" actId="478"/>
          <ac:spMkLst>
            <pc:docMk/>
            <pc:sldMk cId="592390618" sldId="319"/>
            <ac:spMk id="3" creationId="{3C167C34-173E-77D1-F5F4-4D9A67C28FA6}"/>
          </ac:spMkLst>
        </pc:spChg>
        <pc:spChg chg="add del">
          <ac:chgData name="Gael Colas" userId="3d45ca74-4915-44cd-80be-55696ad19e81" providerId="ADAL" clId="{88BE1BF1-8721-4572-888F-0B51DD23F202}" dt="2023-06-22T11:59:08.285" v="1295" actId="26606"/>
          <ac:spMkLst>
            <pc:docMk/>
            <pc:sldMk cId="592390618" sldId="319"/>
            <ac:spMk id="10" creationId="{11BE3FA7-0D70-4431-814F-D8C40576EA93}"/>
          </ac:spMkLst>
        </pc:spChg>
        <pc:spChg chg="add del">
          <ac:chgData name="Gael Colas" userId="3d45ca74-4915-44cd-80be-55696ad19e81" providerId="ADAL" clId="{88BE1BF1-8721-4572-888F-0B51DD23F202}" dt="2023-06-22T11:59:10.212" v="1297" actId="26606"/>
          <ac:spMkLst>
            <pc:docMk/>
            <pc:sldMk cId="592390618" sldId="319"/>
            <ac:spMk id="12" creationId="{F101B3CC-B49F-4CE0-B198-228D1D4285B1}"/>
          </ac:spMkLst>
        </pc:spChg>
        <pc:spChg chg="add">
          <ac:chgData name="Gael Colas" userId="3d45ca74-4915-44cd-80be-55696ad19e81" providerId="ADAL" clId="{88BE1BF1-8721-4572-888F-0B51DD23F202}" dt="2023-06-22T11:59:10.217" v="1298" actId="26606"/>
          <ac:spMkLst>
            <pc:docMk/>
            <pc:sldMk cId="592390618" sldId="319"/>
            <ac:spMk id="14" creationId="{D99D2C73-08B0-4F6B-A8E9-4651E6BDBE48}"/>
          </ac:spMkLst>
        </pc:spChg>
        <pc:spChg chg="add">
          <ac:chgData name="Gael Colas" userId="3d45ca74-4915-44cd-80be-55696ad19e81" providerId="ADAL" clId="{88BE1BF1-8721-4572-888F-0B51DD23F202}" dt="2023-06-22T11:59:10.217" v="1298" actId="26606"/>
          <ac:spMkLst>
            <pc:docMk/>
            <pc:sldMk cId="592390618" sldId="319"/>
            <ac:spMk id="15" creationId="{968DB88C-7EF2-487C-85D1-848F61F13E3F}"/>
          </ac:spMkLst>
        </pc:spChg>
        <pc:picChg chg="add mod ord">
          <ac:chgData name="Gael Colas" userId="3d45ca74-4915-44cd-80be-55696ad19e81" providerId="ADAL" clId="{88BE1BF1-8721-4572-888F-0B51DD23F202}" dt="2023-06-22T11:59:15.337" v="1299" actId="27614"/>
          <ac:picMkLst>
            <pc:docMk/>
            <pc:sldMk cId="592390618" sldId="319"/>
            <ac:picMk id="4" creationId="{E9D34961-ADA7-7F4D-8FEF-1697A9E031A5}"/>
          </ac:picMkLst>
        </pc:picChg>
        <pc:picChg chg="add mod">
          <ac:chgData name="Gael Colas" userId="3d45ca74-4915-44cd-80be-55696ad19e81" providerId="ADAL" clId="{88BE1BF1-8721-4572-888F-0B51DD23F202}" dt="2023-06-22T11:59:10.217" v="1298" actId="26606"/>
          <ac:picMkLst>
            <pc:docMk/>
            <pc:sldMk cId="592390618" sldId="319"/>
            <ac:picMk id="5" creationId="{6BF9B7A1-3E18-6D7D-BF6A-4F5A6D319662}"/>
          </ac:picMkLst>
        </pc:picChg>
      </pc:sldChg>
      <pc:sldChg chg="modSp add mod ord modTransition modClrScheme chgLayout">
        <pc:chgData name="Gael Colas" userId="3d45ca74-4915-44cd-80be-55696ad19e81" providerId="ADAL" clId="{88BE1BF1-8721-4572-888F-0B51DD23F202}" dt="2023-06-22T12:02:46.096" v="1303"/>
        <pc:sldMkLst>
          <pc:docMk/>
          <pc:sldMk cId="2132161260" sldId="362"/>
        </pc:sldMkLst>
        <pc:spChg chg="mod ord">
          <ac:chgData name="Gael Colas" userId="3d45ca74-4915-44cd-80be-55696ad19e81" providerId="ADAL" clId="{88BE1BF1-8721-4572-888F-0B51DD23F202}" dt="2023-06-22T12:02:06.016" v="1301" actId="700"/>
          <ac:spMkLst>
            <pc:docMk/>
            <pc:sldMk cId="2132161260" sldId="362"/>
            <ac:spMk id="2" creationId="{C66ED10F-8E11-14CF-8FAA-C37ED60DE8A3}"/>
          </ac:spMkLst>
        </pc:spChg>
        <pc:spChg chg="mod ord">
          <ac:chgData name="Gael Colas" userId="3d45ca74-4915-44cd-80be-55696ad19e81" providerId="ADAL" clId="{88BE1BF1-8721-4572-888F-0B51DD23F202}" dt="2023-06-22T12:02:06.016" v="1301" actId="700"/>
          <ac:spMkLst>
            <pc:docMk/>
            <pc:sldMk cId="2132161260" sldId="362"/>
            <ac:spMk id="3" creationId="{006855E6-7BCC-DAA1-0043-18E667E67060}"/>
          </ac:spMkLst>
        </pc:spChg>
      </pc:sldChg>
      <pc:sldChg chg="add ord modTransition">
        <pc:chgData name="Gael Colas" userId="3d45ca74-4915-44cd-80be-55696ad19e81" providerId="ADAL" clId="{88BE1BF1-8721-4572-888F-0B51DD23F202}" dt="2023-06-22T12:02:46.096" v="1303"/>
        <pc:sldMkLst>
          <pc:docMk/>
          <pc:sldMk cId="3244481206" sldId="363"/>
        </pc:sldMkLst>
      </pc:sldChg>
      <pc:sldChg chg="addSp delSp modSp new mod ord modClrScheme chgLayout">
        <pc:chgData name="Gael Colas" userId="3d45ca74-4915-44cd-80be-55696ad19e81" providerId="ADAL" clId="{88BE1BF1-8721-4572-888F-0B51DD23F202}" dt="2023-06-22T12:12:22.405" v="1310"/>
        <pc:sldMkLst>
          <pc:docMk/>
          <pc:sldMk cId="2180974699" sldId="364"/>
        </pc:sldMkLst>
        <pc:spChg chg="del">
          <ac:chgData name="Gael Colas" userId="3d45ca74-4915-44cd-80be-55696ad19e81" providerId="ADAL" clId="{88BE1BF1-8721-4572-888F-0B51DD23F202}" dt="2023-06-22T12:11:37.635" v="1307" actId="700"/>
          <ac:spMkLst>
            <pc:docMk/>
            <pc:sldMk cId="2180974699" sldId="364"/>
            <ac:spMk id="2" creationId="{80A514D9-7096-9F78-477A-EDA1D4BF581C}"/>
          </ac:spMkLst>
        </pc:spChg>
        <pc:spChg chg="del">
          <ac:chgData name="Gael Colas" userId="3d45ca74-4915-44cd-80be-55696ad19e81" providerId="ADAL" clId="{88BE1BF1-8721-4572-888F-0B51DD23F202}" dt="2023-06-22T12:11:37.635" v="1307" actId="700"/>
          <ac:spMkLst>
            <pc:docMk/>
            <pc:sldMk cId="2180974699" sldId="364"/>
            <ac:spMk id="3" creationId="{DF67178E-D2D5-5759-4156-9C11FBAAE570}"/>
          </ac:spMkLst>
        </pc:spChg>
        <pc:picChg chg="add mod">
          <ac:chgData name="Gael Colas" userId="3d45ca74-4915-44cd-80be-55696ad19e81" providerId="ADAL" clId="{88BE1BF1-8721-4572-888F-0B51DD23F202}" dt="2023-06-22T12:11:38.861" v="1308"/>
          <ac:picMkLst>
            <pc:docMk/>
            <pc:sldMk cId="2180974699" sldId="364"/>
            <ac:picMk id="4" creationId="{6C33FDBF-6B58-2BA5-F194-11C92CE5B277}"/>
          </ac:picMkLst>
        </pc:picChg>
      </pc:sldChg>
    </pc:docChg>
  </pc:docChgLst>
  <pc:docChgLst>
    <pc:chgData name="Geoffroy Dubreuil" userId="36186b9b-dc71-47e0-bff2-bd95e619117d" providerId="ADAL" clId="{537FDC8C-1453-477A-A28F-F4F98F71A1AD}"/>
    <pc:docChg chg="undo custSel addSld modSld sldOrd">
      <pc:chgData name="Geoffroy Dubreuil" userId="36186b9b-dc71-47e0-bff2-bd95e619117d" providerId="ADAL" clId="{537FDC8C-1453-477A-A28F-F4F98F71A1AD}" dt="2023-06-22T10:34:57.376" v="219" actId="20577"/>
      <pc:docMkLst>
        <pc:docMk/>
      </pc:docMkLst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770939613" sldId="275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3782905945" sldId="292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1205440034" sldId="297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544942494" sldId="300"/>
        </pc:sldMkLst>
      </pc:sldChg>
      <pc:sldChg chg="addSp modSp mod 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786769202" sldId="306"/>
        </pc:sldMkLst>
        <pc:picChg chg="add mod">
          <ac:chgData name="Geoffroy Dubreuil" userId="36186b9b-dc71-47e0-bff2-bd95e619117d" providerId="ADAL" clId="{537FDC8C-1453-477A-A28F-F4F98F71A1AD}" dt="2023-06-22T09:46:43.652" v="95" actId="1076"/>
          <ac:picMkLst>
            <pc:docMk/>
            <pc:sldMk cId="2786769202" sldId="306"/>
            <ac:picMk id="4" creationId="{ED97A875-14E1-681A-7E98-A3CD2CE5D1DA}"/>
          </ac:picMkLst>
        </pc:picChg>
        <pc:picChg chg="mod">
          <ac:chgData name="Geoffroy Dubreuil" userId="36186b9b-dc71-47e0-bff2-bd95e619117d" providerId="ADAL" clId="{537FDC8C-1453-477A-A28F-F4F98F71A1AD}" dt="2023-06-22T09:46:46.591" v="96" actId="1076"/>
          <ac:picMkLst>
            <pc:docMk/>
            <pc:sldMk cId="2786769202" sldId="306"/>
            <ac:picMk id="5" creationId="{01B8C576-102D-055D-CDAF-CC5D42103115}"/>
          </ac:picMkLst>
        </pc:picChg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1905168268" sldId="307"/>
        </pc:sldMkLst>
      </pc:sldChg>
      <pc:sldChg chg="addSp modSp mod modTransition">
        <pc:chgData name="Geoffroy Dubreuil" userId="36186b9b-dc71-47e0-bff2-bd95e619117d" providerId="ADAL" clId="{537FDC8C-1453-477A-A28F-F4F98F71A1AD}" dt="2023-06-22T10:28:17.200" v="187"/>
        <pc:sldMkLst>
          <pc:docMk/>
          <pc:sldMk cId="4154835786" sldId="308"/>
        </pc:sldMkLst>
        <pc:spChg chg="mod">
          <ac:chgData name="Geoffroy Dubreuil" userId="36186b9b-dc71-47e0-bff2-bd95e619117d" providerId="ADAL" clId="{537FDC8C-1453-477A-A28F-F4F98F71A1AD}" dt="2023-06-22T09:52:07.282" v="112" actId="1076"/>
          <ac:spMkLst>
            <pc:docMk/>
            <pc:sldMk cId="4154835786" sldId="308"/>
            <ac:spMk id="2" creationId="{8E2DAB19-254E-A39D-C55A-5A82BD060CEF}"/>
          </ac:spMkLst>
        </pc:spChg>
        <pc:spChg chg="add mod ord">
          <ac:chgData name="Geoffroy Dubreuil" userId="36186b9b-dc71-47e0-bff2-bd95e619117d" providerId="ADAL" clId="{537FDC8C-1453-477A-A28F-F4F98F71A1AD}" dt="2023-06-22T09:41:57.553" v="58" actId="167"/>
          <ac:spMkLst>
            <pc:docMk/>
            <pc:sldMk cId="4154835786" sldId="308"/>
            <ac:spMk id="6" creationId="{1F3318E3-3A78-84AB-4360-6C1C9EE802BE}"/>
          </ac:spMkLst>
        </pc:spChg>
        <pc:picChg chg="add mod">
          <ac:chgData name="Geoffroy Dubreuil" userId="36186b9b-dc71-47e0-bff2-bd95e619117d" providerId="ADAL" clId="{537FDC8C-1453-477A-A28F-F4F98F71A1AD}" dt="2023-06-22T09:42:38.341" v="79" actId="1036"/>
          <ac:picMkLst>
            <pc:docMk/>
            <pc:sldMk cId="4154835786" sldId="308"/>
            <ac:picMk id="4" creationId="{A148621F-63EE-F706-F73C-3FF3913D1503}"/>
          </ac:picMkLst>
        </pc:picChg>
      </pc:sldChg>
      <pc:sldChg chg="addSp delSp modSp mod 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935118765" sldId="309"/>
        </pc:sldMkLst>
        <pc:spChg chg="mod">
          <ac:chgData name="Geoffroy Dubreuil" userId="36186b9b-dc71-47e0-bff2-bd95e619117d" providerId="ADAL" clId="{537FDC8C-1453-477A-A28F-F4F98F71A1AD}" dt="2023-06-22T09:44:09.596" v="89" actId="207"/>
          <ac:spMkLst>
            <pc:docMk/>
            <pc:sldMk cId="2935118765" sldId="309"/>
            <ac:spMk id="2" creationId="{B356D431-6DE2-B7A1-626A-EE59835D51E6}"/>
          </ac:spMkLst>
        </pc:spChg>
        <pc:spChg chg="del">
          <ac:chgData name="Geoffroy Dubreuil" userId="36186b9b-dc71-47e0-bff2-bd95e619117d" providerId="ADAL" clId="{537FDC8C-1453-477A-A28F-F4F98F71A1AD}" dt="2023-06-22T09:34:07.703" v="0" actId="931"/>
          <ac:spMkLst>
            <pc:docMk/>
            <pc:sldMk cId="2935118765" sldId="309"/>
            <ac:spMk id="3" creationId="{294C2F18-CAA8-DD52-423D-3295392C1FEB}"/>
          </ac:spMkLst>
        </pc:spChg>
        <pc:spChg chg="add del mod ord">
          <ac:chgData name="Geoffroy Dubreuil" userId="36186b9b-dc71-47e0-bff2-bd95e619117d" providerId="ADAL" clId="{537FDC8C-1453-477A-A28F-F4F98F71A1AD}" dt="2023-06-22T09:52:17.623" v="114" actId="478"/>
          <ac:spMkLst>
            <pc:docMk/>
            <pc:sldMk cId="2935118765" sldId="309"/>
            <ac:spMk id="6" creationId="{7D696137-734F-46DD-A934-F44D9E936769}"/>
          </ac:spMkLst>
        </pc:spChg>
        <pc:spChg chg="add mod ord">
          <ac:chgData name="Geoffroy Dubreuil" userId="36186b9b-dc71-47e0-bff2-bd95e619117d" providerId="ADAL" clId="{537FDC8C-1453-477A-A28F-F4F98F71A1AD}" dt="2023-06-22T09:52:20.808" v="115" actId="167"/>
          <ac:spMkLst>
            <pc:docMk/>
            <pc:sldMk cId="2935118765" sldId="309"/>
            <ac:spMk id="12" creationId="{A7B7911B-FE8A-8FA6-C25D-2A399EA70D71}"/>
          </ac:spMkLst>
        </pc:spChg>
        <pc:picChg chg="add mod">
          <ac:chgData name="Geoffroy Dubreuil" userId="36186b9b-dc71-47e0-bff2-bd95e619117d" providerId="ADAL" clId="{537FDC8C-1453-477A-A28F-F4F98F71A1AD}" dt="2023-06-22T09:42:16.695" v="61" actId="1076"/>
          <ac:picMkLst>
            <pc:docMk/>
            <pc:sldMk cId="2935118765" sldId="309"/>
            <ac:picMk id="5" creationId="{9A21052C-7372-5846-BF34-0B8B2465EE95}"/>
          </ac:picMkLst>
        </pc:picChg>
        <pc:picChg chg="add mod">
          <ac:chgData name="Geoffroy Dubreuil" userId="36186b9b-dc71-47e0-bff2-bd95e619117d" providerId="ADAL" clId="{537FDC8C-1453-477A-A28F-F4F98F71A1AD}" dt="2023-06-22T09:51:20.187" v="103" actId="1076"/>
          <ac:picMkLst>
            <pc:docMk/>
            <pc:sldMk cId="2935118765" sldId="309"/>
            <ac:picMk id="8" creationId="{2BE9D128-8593-735E-22A0-5B95272B7F5C}"/>
          </ac:picMkLst>
        </pc:picChg>
        <pc:picChg chg="add mod">
          <ac:chgData name="Geoffroy Dubreuil" userId="36186b9b-dc71-47e0-bff2-bd95e619117d" providerId="ADAL" clId="{537FDC8C-1453-477A-A28F-F4F98F71A1AD}" dt="2023-06-22T09:51:45.910" v="110" actId="1076"/>
          <ac:picMkLst>
            <pc:docMk/>
            <pc:sldMk cId="2935118765" sldId="309"/>
            <ac:picMk id="11" creationId="{C97D1035-C892-FF91-0070-DD4D5AA96315}"/>
          </ac:picMkLst>
        </pc:picChg>
        <pc:picChg chg="add del mod">
          <ac:chgData name="Geoffroy Dubreuil" userId="36186b9b-dc71-47e0-bff2-bd95e619117d" providerId="ADAL" clId="{537FDC8C-1453-477A-A28F-F4F98F71A1AD}" dt="2023-06-22T09:46:38.235" v="93" actId="21"/>
          <ac:picMkLst>
            <pc:docMk/>
            <pc:sldMk cId="2935118765" sldId="309"/>
            <ac:picMk id="15" creationId="{32F2D0DD-0B9E-CB04-507B-F7121A4817F0}"/>
          </ac:picMkLst>
        </pc:picChg>
        <pc:cxnChg chg="add del mod">
          <ac:chgData name="Geoffroy Dubreuil" userId="36186b9b-dc71-47e0-bff2-bd95e619117d" providerId="ADAL" clId="{537FDC8C-1453-477A-A28F-F4F98F71A1AD}" dt="2023-06-22T09:43:43.259" v="84" actId="478"/>
          <ac:cxnSpMkLst>
            <pc:docMk/>
            <pc:sldMk cId="2935118765" sldId="309"/>
            <ac:cxnSpMk id="8" creationId="{1C6510A3-DC67-FA20-51DA-B1D80300B71F}"/>
          </ac:cxnSpMkLst>
        </pc:cxnChg>
        <pc:cxnChg chg="add del mod">
          <ac:chgData name="Geoffroy Dubreuil" userId="36186b9b-dc71-47e0-bff2-bd95e619117d" providerId="ADAL" clId="{537FDC8C-1453-477A-A28F-F4F98F71A1AD}" dt="2023-06-22T09:50:54.480" v="99" actId="478"/>
          <ac:cxnSpMkLst>
            <pc:docMk/>
            <pc:sldMk cId="2935118765" sldId="309"/>
            <ac:cxnSpMk id="9" creationId="{2DE37E0F-E915-DE9F-DB27-EBDDCF0268F2}"/>
          </ac:cxnSpMkLst>
        </pc:cxnChg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697077318" sldId="311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852941483" sldId="312"/>
        </pc:sldMkLst>
      </pc:sldChg>
      <pc:sldChg chg="addSp modSp mod modTransition">
        <pc:chgData name="Geoffroy Dubreuil" userId="36186b9b-dc71-47e0-bff2-bd95e619117d" providerId="ADAL" clId="{537FDC8C-1453-477A-A28F-F4F98F71A1AD}" dt="2023-06-22T10:28:17.200" v="187"/>
        <pc:sldMkLst>
          <pc:docMk/>
          <pc:sldMk cId="3867079737" sldId="313"/>
        </pc:sldMkLst>
        <pc:spChg chg="add mod ord">
          <ac:chgData name="Geoffroy Dubreuil" userId="36186b9b-dc71-47e0-bff2-bd95e619117d" providerId="ADAL" clId="{537FDC8C-1453-477A-A28F-F4F98F71A1AD}" dt="2023-06-22T10:24:43.602" v="185" actId="1076"/>
          <ac:spMkLst>
            <pc:docMk/>
            <pc:sldMk cId="3867079737" sldId="313"/>
            <ac:spMk id="8" creationId="{5168C05F-E608-A76E-BA70-B030408C0177}"/>
          </ac:spMkLst>
        </pc:spChg>
        <pc:picChg chg="add mod">
          <ac:chgData name="Geoffroy Dubreuil" userId="36186b9b-dc71-47e0-bff2-bd95e619117d" providerId="ADAL" clId="{537FDC8C-1453-477A-A28F-F4F98F71A1AD}" dt="2023-06-22T10:24:43.602" v="185" actId="1076"/>
          <ac:picMkLst>
            <pc:docMk/>
            <pc:sldMk cId="3867079737" sldId="313"/>
            <ac:picMk id="4" creationId="{6C91D73B-32B7-CF68-2B15-8F456763C067}"/>
          </ac:picMkLst>
        </pc:picChg>
        <pc:picChg chg="add mod">
          <ac:chgData name="Geoffroy Dubreuil" userId="36186b9b-dc71-47e0-bff2-bd95e619117d" providerId="ADAL" clId="{537FDC8C-1453-477A-A28F-F4F98F71A1AD}" dt="2023-06-22T10:24:43.602" v="185" actId="1076"/>
          <ac:picMkLst>
            <pc:docMk/>
            <pc:sldMk cId="3867079737" sldId="313"/>
            <ac:picMk id="7" creationId="{58EE3DE4-F64A-A385-51E2-EBAB76C7424B}"/>
          </ac:picMkLst>
        </pc:picChg>
        <pc:picChg chg="add mod">
          <ac:chgData name="Geoffroy Dubreuil" userId="36186b9b-dc71-47e0-bff2-bd95e619117d" providerId="ADAL" clId="{537FDC8C-1453-477A-A28F-F4F98F71A1AD}" dt="2023-06-22T10:24:43.602" v="185" actId="1076"/>
          <ac:picMkLst>
            <pc:docMk/>
            <pc:sldMk cId="3867079737" sldId="313"/>
            <ac:picMk id="10" creationId="{C9EB18B3-19F4-BE7D-A054-F689695EAC43}"/>
          </ac:picMkLst>
        </pc:picChg>
        <pc:picChg chg="add mod">
          <ac:chgData name="Geoffroy Dubreuil" userId="36186b9b-dc71-47e0-bff2-bd95e619117d" providerId="ADAL" clId="{537FDC8C-1453-477A-A28F-F4F98F71A1AD}" dt="2023-06-22T10:24:43.602" v="185" actId="1076"/>
          <ac:picMkLst>
            <pc:docMk/>
            <pc:sldMk cId="3867079737" sldId="313"/>
            <ac:picMk id="12" creationId="{D082B591-0FB7-A12C-16C8-9C8466897AE3}"/>
          </ac:picMkLst>
        </pc:picChg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355915915" sldId="314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169619819" sldId="315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2705955935" sldId="316"/>
        </pc:sldMkLst>
      </pc:sldChg>
      <pc:sldChg chg="modTransition">
        <pc:chgData name="Geoffroy Dubreuil" userId="36186b9b-dc71-47e0-bff2-bd95e619117d" providerId="ADAL" clId="{537FDC8C-1453-477A-A28F-F4F98F71A1AD}" dt="2023-06-22T10:28:17.200" v="187"/>
        <pc:sldMkLst>
          <pc:docMk/>
          <pc:sldMk cId="3023600662" sldId="317"/>
        </pc:sldMkLst>
      </pc:sldChg>
      <pc:sldChg chg="addSp delSp modSp new mod ord modAnim">
        <pc:chgData name="Geoffroy Dubreuil" userId="36186b9b-dc71-47e0-bff2-bd95e619117d" providerId="ADAL" clId="{537FDC8C-1453-477A-A28F-F4F98F71A1AD}" dt="2023-06-22T10:34:57.376" v="219" actId="20577"/>
        <pc:sldMkLst>
          <pc:docMk/>
          <pc:sldMk cId="2537760163" sldId="318"/>
        </pc:sldMkLst>
        <pc:spChg chg="del">
          <ac:chgData name="Geoffroy Dubreuil" userId="36186b9b-dc71-47e0-bff2-bd95e619117d" providerId="ADAL" clId="{537FDC8C-1453-477A-A28F-F4F98F71A1AD}" dt="2023-06-22T10:34:10.319" v="192" actId="478"/>
          <ac:spMkLst>
            <pc:docMk/>
            <pc:sldMk cId="2537760163" sldId="318"/>
            <ac:spMk id="2" creationId="{DA92D999-731A-CCC5-A171-99018CD5638A}"/>
          </ac:spMkLst>
        </pc:spChg>
        <pc:spChg chg="del">
          <ac:chgData name="Geoffroy Dubreuil" userId="36186b9b-dc71-47e0-bff2-bd95e619117d" providerId="ADAL" clId="{537FDC8C-1453-477A-A28F-F4F98F71A1AD}" dt="2023-06-22T10:34:14.021" v="193" actId="478"/>
          <ac:spMkLst>
            <pc:docMk/>
            <pc:sldMk cId="2537760163" sldId="318"/>
            <ac:spMk id="3" creationId="{614528B8-63B7-34F5-7A62-A13319A42758}"/>
          </ac:spMkLst>
        </pc:spChg>
        <pc:spChg chg="add mod">
          <ac:chgData name="Geoffroy Dubreuil" userId="36186b9b-dc71-47e0-bff2-bd95e619117d" providerId="ADAL" clId="{537FDC8C-1453-477A-A28F-F4F98F71A1AD}" dt="2023-06-22T10:34:23.554" v="215" actId="20577"/>
          <ac:spMkLst>
            <pc:docMk/>
            <pc:sldMk cId="2537760163" sldId="318"/>
            <ac:spMk id="4" creationId="{ACD7A5EC-895F-4690-0E95-38E3A9A68C0C}"/>
          </ac:spMkLst>
        </pc:spChg>
        <pc:spChg chg="add mod">
          <ac:chgData name="Geoffroy Dubreuil" userId="36186b9b-dc71-47e0-bff2-bd95e619117d" providerId="ADAL" clId="{537FDC8C-1453-477A-A28F-F4F98F71A1AD}" dt="2023-06-22T10:34:57.376" v="219" actId="20577"/>
          <ac:spMkLst>
            <pc:docMk/>
            <pc:sldMk cId="2537760163" sldId="318"/>
            <ac:spMk id="5" creationId="{82090A52-9BAB-E839-1BDB-3BFC763CCDB6}"/>
          </ac:spMkLst>
        </pc:spChg>
      </pc:sldChg>
    </pc:docChg>
  </pc:docChgLst>
</pc:chgInfo>
</file>

<file path=ppt/media/image1.png>
</file>

<file path=ppt/media/image10.gif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g>
</file>

<file path=ppt/media/image21.png>
</file>

<file path=ppt/media/image22.svg>
</file>

<file path=ppt/media/image23.png>
</file>

<file path=ppt/media/image24.jpeg>
</file>

<file path=ppt/media/image25.png>
</file>

<file path=ppt/media/image26.png>
</file>

<file path=ppt/media/image27.pn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BE55C4-42A9-4F08-85A5-8FF69E023F98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488548-6C3A-4356-B2D2-A9EDA689D3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444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BFC667-ECBB-4970-B23E-5D9C2C99AD34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801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7A5ECC-E66F-ABE0-17CD-5161A51D1A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4FE0DF7-522D-3DF7-7877-05F11F2AD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77E722-4B84-843A-7158-DE32010C6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2C65411-8C3E-2CA3-5CD1-C346DD4E7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23F05FE-4AB3-BB94-B7B8-DDC7F128D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193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064252-96F4-8E08-D00E-358BF53C4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9738F23-1076-E2F8-D4CC-AF5DD2B4A7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C94FCF8-5B52-FDC3-409F-2DACB9CB7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E5BC38-8583-0A23-2EAC-8E96D5E94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0142C7-C3AC-DBE9-081A-8CA0AF3CC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348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5310C46-0F1B-6A6B-6265-89EE0370FE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27529B3-96B8-8A5B-36DE-BA22FAEAE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808648-DC70-EC38-2DB8-F5D34493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6150F2D-DD39-DFF9-F42B-B3FFA8439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1FD9AC-878B-B981-05AF-1A12E241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60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B87F89-526A-4E72-60A7-AC0276843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61E175-85B3-53E7-53A8-03524B6DB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957AA7-5046-746E-8FDA-A1F66B9BD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C6B3DB8-5FBC-C2EE-A92D-4F28BC9C9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260878-31E2-6E0E-2D21-336FF248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Image 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6706BA3B-E3E6-FACE-596D-D5A0245F40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4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A8D18F-96DA-3FAA-9C7F-53907A656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0A49C6F-2576-CD7A-2B19-4D37D0427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E445A4-A691-1E8E-BC64-6F5A0E6F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D03F3DD-5F59-EE39-8B4A-DFBACF298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BB6E07C-76B0-6538-0055-2E19F306E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69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FB79A6-0268-7FDD-4681-7E0708728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1AB0B9-7C92-74E2-2C06-2DE7DCF35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8A0285A-56AC-257E-E65D-C287E2120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11AE891-3DF2-D596-ADFD-0AA3ECB59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7203BB1-917E-5943-46DC-575981D71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3F37BE-FA46-4FB0-1B35-0F1D45EF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34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1C61F06-38AE-A195-3208-4B7825A0E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1E00CAF-C34B-EA42-384F-2074D9C1E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8C9E987-5D52-3ADA-DC95-5026D5D8B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58BD95D-CB7E-7E7F-B21B-6D8EF6A960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7DE35F5-B31D-2492-19C5-966903A8E7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22D2F15-BA89-52DB-9BBE-712ED2C54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46709E3F-B3B2-A964-4A27-FF14CF239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F8ECD71-4AE6-832B-413A-50E28B37E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12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0A69A0-6267-C3B3-4406-781263C7E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123BEE2-0707-5A53-2C7B-9B9838618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5FCC049-B75B-7D3C-1336-4CC2B8FE3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221E9CE-BD6C-4F98-AAE3-4DB9BC35E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42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3511676-89D8-F9FC-D30A-B5B198542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55DA046-CE34-28CA-71DD-C42A3B12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3964CF7-C8A7-A126-E8F4-DD343E1B4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588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ACC76F-270C-B42C-BC9C-8162EEB70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C603AA-1285-D6C0-3C65-5534D4403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7509136-E3B5-548F-67E1-87A428AE5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4B2EFE0-1BD1-0B04-C209-03AA20062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05DE650-1EBC-1875-AD9E-04013293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2E852E5-A322-9ECB-8ABB-82E3B1F8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169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662DC9-D38A-FDD9-3BF2-D54DF5C6C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43BF757-5A87-903F-6DC8-1C1237E60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AB0F0F9-B8AF-9C02-15A8-E42AFDF3A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DFF2031-D19C-2D1F-7C83-0A39861EE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317FD58-2D9F-827C-1433-D67799BD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F4C6A0-0EAD-F29A-381E-19070CB8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198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F33E483-C5E8-DF1E-B86C-E44DF182E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21CDAC5-8CF4-7EBA-8850-07A1955E69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5C75DD4-6DDE-1729-5B68-CBC292BD85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D3A0-FD29-4F7A-AFA9-4B5C464496DA}" type="datetimeFigureOut">
              <a:rPr lang="en-GB" smtClean="0"/>
              <a:t>22/06/2023</a:t>
            </a:fld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267026-9EE6-4EC8-A4F9-FD726ED50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FFC42F-6864-771B-C4C2-8B41268D83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823AA-1421-42AC-9B5B-93915D18073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67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ng.bz/pPOz" TargetMode="Externa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1B44A958-3B3D-CA9C-936C-3BCC10143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3"/>
            <a:ext cx="12192000" cy="685457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B30FDCE-BC2E-F98A-C96F-1F0A5A93D948}"/>
              </a:ext>
            </a:extLst>
          </p:cNvPr>
          <p:cNvSpPr/>
          <p:nvPr/>
        </p:nvSpPr>
        <p:spPr>
          <a:xfrm>
            <a:off x="2668859" y="3566632"/>
            <a:ext cx="6854282" cy="23238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Image 4" descr="Une image contenant symbole, logo, Police, Emblème&#10;&#10;Description générée automatiquement">
            <a:extLst>
              <a:ext uri="{FF2B5EF4-FFF2-40B4-BE49-F238E27FC236}">
                <a16:creationId xmlns:a16="http://schemas.microsoft.com/office/drawing/2014/main" id="{5C272BEB-0275-8840-CFB2-0D594A6978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9897" y="61453"/>
            <a:ext cx="1672207" cy="1428012"/>
          </a:xfrm>
          <a:prstGeom prst="rect">
            <a:avLst/>
          </a:prstGeom>
        </p:spPr>
      </p:pic>
      <p:pic>
        <p:nvPicPr>
          <p:cNvPr id="10" name="Image 9" descr="Une image contenant texte, Police, logo, graphisme&#10;&#10;Description générée automatiquement">
            <a:extLst>
              <a:ext uri="{FF2B5EF4-FFF2-40B4-BE49-F238E27FC236}">
                <a16:creationId xmlns:a16="http://schemas.microsoft.com/office/drawing/2014/main" id="{769741C0-8C82-2D04-F61F-DC67F40C20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998" y="3784081"/>
            <a:ext cx="6095998" cy="180177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B20D6E3-5CF5-1796-AEEC-875C7A89C415}"/>
              </a:ext>
            </a:extLst>
          </p:cNvPr>
          <p:cNvSpPr txBox="1">
            <a:spLocks/>
          </p:cNvSpPr>
          <p:nvPr/>
        </p:nvSpPr>
        <p:spPr>
          <a:xfrm>
            <a:off x="992065" y="17762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7200" b="1" dirty="0">
                <a:solidFill>
                  <a:schemeClr val="bg1"/>
                </a:solidFill>
                <a:latin typeface="+mn-lt"/>
              </a:rPr>
              <a:t>THANK YOU</a:t>
            </a:r>
            <a:endParaRPr lang="en-GB" sz="7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7093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96ADD62A-297B-0052-23DD-1088683A1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02827"/>
            <a:ext cx="12192000" cy="345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48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5168C05F-E608-A76E-BA70-B030408C0177}"/>
              </a:ext>
            </a:extLst>
          </p:cNvPr>
          <p:cNvSpPr/>
          <p:nvPr/>
        </p:nvSpPr>
        <p:spPr>
          <a:xfrm>
            <a:off x="8637877" y="1779360"/>
            <a:ext cx="1681167" cy="1674073"/>
          </a:xfrm>
          <a:prstGeom prst="roundRect">
            <a:avLst/>
          </a:prstGeom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5C310-2EC9-1A26-B938-3453E80F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sz="4800" b="1" dirty="0">
                <a:solidFill>
                  <a:schemeClr val="bg1"/>
                </a:solidFill>
                <a:latin typeface="+mn-lt"/>
              </a:rPr>
              <a:t>What’s 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next</a:t>
            </a:r>
            <a:r>
              <a:rPr lang="en-GB" sz="4800" b="1" dirty="0">
                <a:solidFill>
                  <a:schemeClr val="bg1"/>
                </a:solidFill>
                <a:latin typeface="+mn-lt"/>
              </a:rPr>
              <a:t>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2CD18A-8E2C-FBDD-4F9F-3FE3CFB47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210" y="1727688"/>
            <a:ext cx="4081670" cy="4125304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Follow us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Submit Feedback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Session Recordings</a:t>
            </a:r>
          </a:p>
          <a:p>
            <a:r>
              <a:rPr lang="en-GB" b="1" dirty="0" err="1">
                <a:solidFill>
                  <a:schemeClr val="bg1"/>
                </a:solidFill>
                <a:ea typeface="+mj-ea"/>
                <a:cs typeface="+mj-cs"/>
              </a:rPr>
              <a:t>MiniCon</a:t>
            </a:r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Mentorship Program</a:t>
            </a:r>
          </a:p>
          <a:p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  <a:p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  <a:p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</p:txBody>
      </p:sp>
      <p:pic>
        <p:nvPicPr>
          <p:cNvPr id="4" name="Image 3" descr="Une image contenant texte, Police, symbole, Graphique&#10;&#10;Description générée automatiquement">
            <a:extLst>
              <a:ext uri="{FF2B5EF4-FFF2-40B4-BE49-F238E27FC236}">
                <a16:creationId xmlns:a16="http://schemas.microsoft.com/office/drawing/2014/main" id="{6C91D73B-32B7-CF68-2B15-8F456763C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270" y="1817047"/>
            <a:ext cx="1639480" cy="1598697"/>
          </a:xfrm>
          <a:prstGeom prst="rect">
            <a:avLst/>
          </a:prstGeom>
        </p:spPr>
      </p:pic>
      <p:pic>
        <p:nvPicPr>
          <p:cNvPr id="7" name="Image 6" descr="Une image contenant pixel, capture d’écran, Graphique, Caractère coloré&#10;&#10;Description générée automatiquement">
            <a:extLst>
              <a:ext uri="{FF2B5EF4-FFF2-40B4-BE49-F238E27FC236}">
                <a16:creationId xmlns:a16="http://schemas.microsoft.com/office/drawing/2014/main" id="{58EE3DE4-F64A-A385-51E2-EBAB76C742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9540" y="1988692"/>
            <a:ext cx="1503732" cy="1223045"/>
          </a:xfrm>
          <a:prstGeom prst="rect">
            <a:avLst/>
          </a:prstGeom>
        </p:spPr>
      </p:pic>
      <p:pic>
        <p:nvPicPr>
          <p:cNvPr id="10" name="Image 9" descr="Une image contenant logo, symbole, Police, Graphique&#10;&#10;Description générée automatiquement">
            <a:extLst>
              <a:ext uri="{FF2B5EF4-FFF2-40B4-BE49-F238E27FC236}">
                <a16:creationId xmlns:a16="http://schemas.microsoft.com/office/drawing/2014/main" id="{C9EB18B3-19F4-BE7D-A054-F689695EAC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583" y="3784742"/>
            <a:ext cx="1681167" cy="1435831"/>
          </a:xfrm>
          <a:prstGeom prst="rect">
            <a:avLst/>
          </a:prstGeom>
        </p:spPr>
      </p:pic>
      <p:pic>
        <p:nvPicPr>
          <p:cNvPr id="12" name="Image 11" descr="Une image contenant symbole, logo, Police, Emblème&#10;&#10;Description générée automatiquement">
            <a:extLst>
              <a:ext uri="{FF2B5EF4-FFF2-40B4-BE49-F238E27FC236}">
                <a16:creationId xmlns:a16="http://schemas.microsoft.com/office/drawing/2014/main" id="{D082B591-0FB7-A12C-16C8-9C8466897A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243" y="3784742"/>
            <a:ext cx="1774434" cy="151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7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7211BA9-5C9F-2C52-E670-500BF8D1B6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0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A7B7911B-FE8A-8FA6-C25D-2A399EA70D71}"/>
              </a:ext>
            </a:extLst>
          </p:cNvPr>
          <p:cNvSpPr/>
          <p:nvPr/>
        </p:nvSpPr>
        <p:spPr>
          <a:xfrm>
            <a:off x="7434661" y="832174"/>
            <a:ext cx="4369777" cy="435133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6D431-6DE2-B7A1-626A-EE59835D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Feedback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 is </a:t>
            </a:r>
            <a:r>
              <a:rPr lang="en-GB" sz="4800" b="1" dirty="0">
                <a:solidFill>
                  <a:srgbClr val="FF0000"/>
                </a:solidFill>
                <a:latin typeface="+mn-lt"/>
              </a:rPr>
              <a:t>critical</a:t>
            </a:r>
            <a:endParaRPr lang="en-GB" sz="4800" dirty="0">
              <a:solidFill>
                <a:srgbClr val="FF0000"/>
              </a:solidFill>
              <a:latin typeface="+mn-lt"/>
            </a:endParaRPr>
          </a:p>
        </p:txBody>
      </p:sp>
      <p:pic>
        <p:nvPicPr>
          <p:cNvPr id="5" name="Espace réservé du contenu 4" descr="Une image contenant Graphique, conception, graphisme, Police&#10;&#10;Description générée automatiquement">
            <a:extLst>
              <a:ext uri="{FF2B5EF4-FFF2-40B4-BE49-F238E27FC236}">
                <a16:creationId xmlns:a16="http://schemas.microsoft.com/office/drawing/2014/main" id="{9A21052C-7372-5846-BF34-0B8B2465E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004" y="1075862"/>
            <a:ext cx="3895591" cy="3895591"/>
          </a:xfrm>
        </p:spPr>
      </p:pic>
      <p:pic>
        <p:nvPicPr>
          <p:cNvPr id="8" name="Image 7" descr="Une image contenant symbole, logo, Police, Emblème&#10;&#10;Description générée automatiquement">
            <a:extLst>
              <a:ext uri="{FF2B5EF4-FFF2-40B4-BE49-F238E27FC236}">
                <a16:creationId xmlns:a16="http://schemas.microsoft.com/office/drawing/2014/main" id="{2BE9D128-8593-735E-22A0-5B95272B7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367" y="1690688"/>
            <a:ext cx="2880366" cy="2459741"/>
          </a:xfrm>
          <a:prstGeom prst="rect">
            <a:avLst/>
          </a:prstGeom>
        </p:spPr>
      </p:pic>
      <p:pic>
        <p:nvPicPr>
          <p:cNvPr id="11" name="Image 10" descr="Une image contenant Police, Graphique, graphisme, symbole&#10;&#10;Description générée automatiquement">
            <a:extLst>
              <a:ext uri="{FF2B5EF4-FFF2-40B4-BE49-F238E27FC236}">
                <a16:creationId xmlns:a16="http://schemas.microsoft.com/office/drawing/2014/main" id="{C97D1035-C892-FF91-0070-DD4D5AA96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759" y="4387850"/>
            <a:ext cx="2491582" cy="6715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4B353F-CBB6-C60A-00AE-A0EB03DA41EE}"/>
              </a:ext>
            </a:extLst>
          </p:cNvPr>
          <p:cNvSpPr txBox="1"/>
          <p:nvPr/>
        </p:nvSpPr>
        <p:spPr>
          <a:xfrm>
            <a:off x="6590166" y="5450506"/>
            <a:ext cx="60952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>
                <a:solidFill>
                  <a:srgbClr val="FF0000"/>
                </a:solidFill>
              </a:rPr>
              <a:t>https://forms.office.com/e/U48qzpcvLE</a:t>
            </a:r>
          </a:p>
        </p:txBody>
      </p:sp>
    </p:spTree>
    <p:extLst>
      <p:ext uri="{BB962C8B-B14F-4D97-AF65-F5344CB8AC3E}">
        <p14:creationId xmlns:p14="http://schemas.microsoft.com/office/powerpoint/2010/main" val="235591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4EC2379-7CE7-1297-7FA4-C814CA386122}"/>
              </a:ext>
            </a:extLst>
          </p:cNvPr>
          <p:cNvSpPr/>
          <p:nvPr/>
        </p:nvSpPr>
        <p:spPr>
          <a:xfrm>
            <a:off x="2680650" y="0"/>
            <a:ext cx="6830700" cy="425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B3A360E-92B3-3E4A-7B03-E2DBA3C4B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24767"/>
            <a:ext cx="10515600" cy="1805645"/>
          </a:xfrm>
        </p:spPr>
        <p:txBody>
          <a:bodyPr/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+mn-lt"/>
              </a:rPr>
              <a:t>October 24th, 2023</a:t>
            </a:r>
            <a:br>
              <a:rPr lang="en-GB" b="1" dirty="0">
                <a:solidFill>
                  <a:schemeClr val="bg1"/>
                </a:solidFill>
                <a:latin typeface="+mn-lt"/>
              </a:rPr>
            </a:br>
            <a:r>
              <a:rPr lang="en-GB" b="1" dirty="0">
                <a:solidFill>
                  <a:schemeClr val="bg1"/>
                </a:solidFill>
                <a:latin typeface="+mn-lt"/>
              </a:rPr>
              <a:t>Late afternoon CET</a:t>
            </a:r>
          </a:p>
        </p:txBody>
      </p:sp>
      <p:pic>
        <p:nvPicPr>
          <p:cNvPr id="5" name="Espace réservé du contenu 4" descr="Une image contenant texte, logo, Police, symbole&#10;&#10;Description générée automatiquement">
            <a:extLst>
              <a:ext uri="{FF2B5EF4-FFF2-40B4-BE49-F238E27FC236}">
                <a16:creationId xmlns:a16="http://schemas.microsoft.com/office/drawing/2014/main" id="{F50F34C6-27AE-F976-1D13-1E013417E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951" y="533049"/>
            <a:ext cx="3410098" cy="3327752"/>
          </a:xfrm>
        </p:spPr>
      </p:pic>
      <p:pic>
        <p:nvPicPr>
          <p:cNvPr id="8" name="Image 7" descr="Une image contenant dessin humoristique, Graphique, logo, clipart">
            <a:extLst>
              <a:ext uri="{FF2B5EF4-FFF2-40B4-BE49-F238E27FC236}">
                <a16:creationId xmlns:a16="http://schemas.microsoft.com/office/drawing/2014/main" id="{74C434AE-14B6-39C6-E5A3-0D585937B5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420" y="504202"/>
            <a:ext cx="6407160" cy="3750298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58CEBAEE-76F8-59B8-7570-C0775AAEDD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11350" y="4124767"/>
            <a:ext cx="2476975" cy="201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6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E2DAB19-254E-A39D-C55A-5A82BD060CEF}"/>
              </a:ext>
            </a:extLst>
          </p:cNvPr>
          <p:cNvSpPr/>
          <p:nvPr/>
        </p:nvSpPr>
        <p:spPr>
          <a:xfrm>
            <a:off x="6787660" y="1428275"/>
            <a:ext cx="4369777" cy="435133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DE920-A9B5-629F-D753-C4119A3BA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7366"/>
            <a:ext cx="10515600" cy="4351338"/>
          </a:xfrm>
        </p:spPr>
        <p:txBody>
          <a:bodyPr/>
          <a:lstStyle/>
          <a:p>
            <a:r>
              <a:rPr lang="en-GB" sz="2800" dirty="0">
                <a:solidFill>
                  <a:schemeClr val="bg1"/>
                </a:solidFill>
              </a:rPr>
              <a:t>What aspirants should expect?</a:t>
            </a:r>
          </a:p>
          <a:p>
            <a:r>
              <a:rPr lang="en-GB" sz="2800" dirty="0">
                <a:solidFill>
                  <a:schemeClr val="bg1"/>
                </a:solidFill>
              </a:rPr>
              <a:t>Anatomy of a Session</a:t>
            </a:r>
          </a:p>
          <a:p>
            <a:r>
              <a:rPr lang="en-GB" sz="2800" dirty="0">
                <a:solidFill>
                  <a:schemeClr val="bg1"/>
                </a:solidFill>
              </a:rPr>
              <a:t>How do we select sessions?</a:t>
            </a:r>
          </a:p>
          <a:p>
            <a:r>
              <a:rPr lang="en-GB" sz="2800" dirty="0">
                <a:solidFill>
                  <a:schemeClr val="bg1"/>
                </a:solidFill>
              </a:rPr>
              <a:t>The CFP Agenda</a:t>
            </a:r>
          </a:p>
          <a:p>
            <a:r>
              <a:rPr lang="en-GB" sz="2800" dirty="0">
                <a:solidFill>
                  <a:schemeClr val="bg1"/>
                </a:solidFill>
              </a:rPr>
              <a:t>A good Abstract</a:t>
            </a:r>
          </a:p>
          <a:p>
            <a:r>
              <a:rPr lang="en-GB" sz="2800" dirty="0">
                <a:solidFill>
                  <a:schemeClr val="bg1"/>
                </a:solidFill>
              </a:rPr>
              <a:t>Bad abstracts</a:t>
            </a:r>
          </a:p>
          <a:p>
            <a:r>
              <a:rPr lang="en-GB" sz="2800" dirty="0">
                <a:solidFill>
                  <a:schemeClr val="bg1"/>
                </a:solidFill>
              </a:rPr>
              <a:t>Preparing the Session</a:t>
            </a:r>
          </a:p>
          <a:p>
            <a:r>
              <a:rPr lang="en-GB" sz="2800" dirty="0">
                <a:solidFill>
                  <a:schemeClr val="bg1"/>
                </a:solidFill>
              </a:rPr>
              <a:t>How much work is it?</a:t>
            </a:r>
          </a:p>
          <a:p>
            <a:endParaRPr lang="en-GB" sz="2800" dirty="0">
              <a:solidFill>
                <a:schemeClr val="bg1"/>
              </a:solidFill>
            </a:endParaRPr>
          </a:p>
          <a:p>
            <a:endParaRPr lang="en-GB" sz="28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2BBCEC-0CA8-751E-6276-825361ED0939}"/>
              </a:ext>
            </a:extLst>
          </p:cNvPr>
          <p:cNvSpPr txBox="1"/>
          <p:nvPr/>
        </p:nvSpPr>
        <p:spPr>
          <a:xfrm>
            <a:off x="876693" y="391230"/>
            <a:ext cx="1043861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800" b="1" dirty="0">
                <a:solidFill>
                  <a:srgbClr val="32C9D8"/>
                </a:solidFill>
              </a:rPr>
              <a:t>Aspiring Speaker </a:t>
            </a:r>
            <a:r>
              <a:rPr lang="en-GB" sz="4800" b="1" dirty="0">
                <a:solidFill>
                  <a:schemeClr val="bg1"/>
                </a:solidFill>
                <a:ea typeface="+mj-ea"/>
                <a:cs typeface="+mj-cs"/>
              </a:rPr>
              <a:t>Mentorship</a:t>
            </a:r>
            <a:r>
              <a:rPr lang="en-GB" sz="4800" b="1" dirty="0">
                <a:solidFill>
                  <a:srgbClr val="32C9D8"/>
                </a:solidFill>
              </a:rPr>
              <a:t> program</a:t>
            </a:r>
            <a:endParaRPr lang="en-GB" sz="4800" dirty="0">
              <a:solidFill>
                <a:srgbClr val="32C9D8"/>
              </a:solidFill>
            </a:endParaRPr>
          </a:p>
        </p:txBody>
      </p:sp>
      <p:pic>
        <p:nvPicPr>
          <p:cNvPr id="4" name="Image 3" descr="Une image contenant Graphique, conception, graphisme, Police">
            <a:extLst>
              <a:ext uri="{FF2B5EF4-FFF2-40B4-BE49-F238E27FC236}">
                <a16:creationId xmlns:a16="http://schemas.microsoft.com/office/drawing/2014/main" id="{A148621F-63EE-F706-F73C-3FF3913D15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695" y="1652126"/>
            <a:ext cx="3903636" cy="3903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83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C254-1C2D-594B-EB5F-7DE700B0E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PSConfEU</a:t>
            </a:r>
            <a:r>
              <a:rPr lang="en-GB" dirty="0"/>
              <a:t> </a:t>
            </a:r>
            <a:r>
              <a:rPr lang="en-GB" sz="4800" b="1" dirty="0">
                <a:solidFill>
                  <a:srgbClr val="32C9D8"/>
                </a:solidFill>
                <a:latin typeface="+mn-lt"/>
                <a:ea typeface="+mn-ea"/>
                <a:cs typeface="+mn-cs"/>
              </a:rPr>
              <a:t>2024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0AD39-705B-1B50-C342-BBA324E2E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Definitely maybe</a:t>
            </a:r>
          </a:p>
          <a:p>
            <a:r>
              <a:rPr lang="en-GB" sz="3200" b="1" dirty="0">
                <a:solidFill>
                  <a:schemeClr val="bg1"/>
                </a:solidFill>
              </a:rPr>
              <a:t>We don’t know where, or when</a:t>
            </a:r>
          </a:p>
          <a:p>
            <a:r>
              <a:rPr lang="en-GB" sz="3200" b="1" dirty="0">
                <a:solidFill>
                  <a:schemeClr val="bg1"/>
                </a:solidFill>
              </a:rPr>
              <a:t>Call for Speakers: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Mid-October to Mid-December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Answer by ~5</a:t>
            </a:r>
            <a:r>
              <a:rPr lang="en-GB" sz="2800" b="1" baseline="30000" dirty="0">
                <a:solidFill>
                  <a:schemeClr val="bg1"/>
                </a:solidFill>
              </a:rPr>
              <a:t>th</a:t>
            </a:r>
            <a:r>
              <a:rPr lang="en-GB" sz="2800" b="1" dirty="0">
                <a:solidFill>
                  <a:schemeClr val="bg1"/>
                </a:solidFill>
              </a:rPr>
              <a:t> of January 2024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Speakers are announced as they confirm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705955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CC254-1C2D-594B-EB5F-7DE700B0E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You ARE the</a:t>
            </a:r>
            <a:r>
              <a:rPr lang="en-GB" dirty="0"/>
              <a:t> </a:t>
            </a:r>
            <a:r>
              <a:rPr lang="en-GB" sz="4800" b="1" dirty="0">
                <a:solidFill>
                  <a:srgbClr val="32C9D8"/>
                </a:solidFill>
                <a:latin typeface="+mn-lt"/>
                <a:ea typeface="+mn-ea"/>
                <a:cs typeface="+mn-cs"/>
              </a:rPr>
              <a:t>Community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0AD39-705B-1B50-C342-BBA324E2E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b="1" dirty="0">
                <a:solidFill>
                  <a:schemeClr val="bg1"/>
                </a:solidFill>
              </a:rPr>
              <a:t>Keep it welcoming</a:t>
            </a:r>
          </a:p>
          <a:p>
            <a:r>
              <a:rPr lang="en-GB" sz="3200" b="1" dirty="0">
                <a:solidFill>
                  <a:schemeClr val="bg1"/>
                </a:solidFill>
              </a:rPr>
              <a:t>Contribute!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Feedback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Time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User group</a:t>
            </a:r>
          </a:p>
          <a:p>
            <a:pPr lvl="1"/>
            <a:r>
              <a:rPr lang="en-GB" sz="2800" b="1" dirty="0">
                <a:solidFill>
                  <a:schemeClr val="bg1"/>
                </a:solidFill>
              </a:rPr>
              <a:t>Content</a:t>
            </a:r>
          </a:p>
          <a:p>
            <a:pPr marL="457200" lvl="1" indent="0">
              <a:buNone/>
            </a:pPr>
            <a:endParaRPr lang="en-GB" sz="2800" b="1" dirty="0">
              <a:solidFill>
                <a:schemeClr val="bg1"/>
              </a:solidFill>
            </a:endParaRPr>
          </a:p>
          <a:p>
            <a:r>
              <a:rPr lang="en-GB" sz="3200" b="1" dirty="0">
                <a:solidFill>
                  <a:schemeClr val="bg1"/>
                </a:solidFill>
              </a:rPr>
              <a:t>Ask for help, and offer yours</a:t>
            </a:r>
          </a:p>
          <a:p>
            <a:endParaRPr lang="en-GB" sz="2800" b="1" dirty="0">
              <a:solidFill>
                <a:schemeClr val="bg1"/>
              </a:solidFill>
            </a:endParaRP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023600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8" descr="Une image contenant texte, capture d’écran, Police, Marque">
            <a:extLst>
              <a:ext uri="{FF2B5EF4-FFF2-40B4-BE49-F238E27FC236}">
                <a16:creationId xmlns:a16="http://schemas.microsoft.com/office/drawing/2014/main" id="{6C33FDBF-6B58-2BA5-F194-11C92CE5B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7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D399A60-AF66-D349-4AFE-8A6A263023DA}"/>
              </a:ext>
            </a:extLst>
          </p:cNvPr>
          <p:cNvSpPr/>
          <p:nvPr/>
        </p:nvSpPr>
        <p:spPr>
          <a:xfrm>
            <a:off x="4983480" y="2154862"/>
            <a:ext cx="6593840" cy="2067560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D7A5EC-895F-4690-0E95-38E3A9A68C0C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Donation</a:t>
            </a:r>
            <a:endParaRPr lang="en-GB" sz="4800" b="1" dirty="0">
              <a:solidFill>
                <a:srgbClr val="32C9D8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DF096A-53D1-4920-5B99-04F46E9CA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720" y="1569710"/>
            <a:ext cx="6939280" cy="336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B49111-8563-31B8-7B18-6FFE466BF84C}"/>
              </a:ext>
            </a:extLst>
          </p:cNvPr>
          <p:cNvSpPr txBox="1"/>
          <p:nvPr/>
        </p:nvSpPr>
        <p:spPr>
          <a:xfrm>
            <a:off x="1728065" y="2791815"/>
            <a:ext cx="26347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5400" b="1" dirty="0">
                <a:solidFill>
                  <a:srgbClr val="32C9D8"/>
                </a:solidFill>
              </a:rPr>
              <a:t>EUR </a:t>
            </a:r>
            <a:r>
              <a:rPr lang="en-GB" sz="5400" b="1" dirty="0">
                <a:solidFill>
                  <a:srgbClr val="32C9D8"/>
                </a:solidFill>
                <a:latin typeface="+mn-lt"/>
                <a:ea typeface="+mn-ea"/>
                <a:cs typeface="+mn-cs"/>
              </a:rPr>
              <a:t>250</a:t>
            </a:r>
            <a:endParaRPr lang="en-GB" sz="54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5D74317-8B80-B290-77BE-21D698ACD0F9}"/>
              </a:ext>
            </a:extLst>
          </p:cNvPr>
          <p:cNvSpPr txBox="1">
            <a:spLocks/>
          </p:cNvSpPr>
          <p:nvPr/>
        </p:nvSpPr>
        <p:spPr>
          <a:xfrm>
            <a:off x="838200" y="47929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7200" b="1" dirty="0">
                <a:solidFill>
                  <a:schemeClr val="bg1"/>
                </a:solidFill>
                <a:latin typeface="+mn-lt"/>
              </a:rPr>
              <a:t>THANK YOU</a:t>
            </a:r>
            <a:endParaRPr lang="en-GB" sz="7200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1DE6FD-51B6-2E10-32F3-4111E185C28F}"/>
              </a:ext>
            </a:extLst>
          </p:cNvPr>
          <p:cNvSpPr txBox="1"/>
          <p:nvPr/>
        </p:nvSpPr>
        <p:spPr>
          <a:xfrm>
            <a:off x="5232008" y="4285399"/>
            <a:ext cx="60967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https://www.czechitas.cz/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690828-D200-C116-74FF-033578A96487}"/>
              </a:ext>
            </a:extLst>
          </p:cNvPr>
          <p:cNvSpPr txBox="1"/>
          <p:nvPr/>
        </p:nvSpPr>
        <p:spPr>
          <a:xfrm>
            <a:off x="730943" y="1697613"/>
            <a:ext cx="60967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FDFDFD"/>
                </a:solidFill>
                <a:effectLst/>
                <a:latin typeface="Open Sans" panose="020B0606030504020204" pitchFamily="34" charset="0"/>
              </a:rPr>
              <a:t>Inspire, train and guide new talents towards stronger diversity and competitiveness in tech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776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A7B7911B-FE8A-8FA6-C25D-2A399EA70D71}"/>
              </a:ext>
            </a:extLst>
          </p:cNvPr>
          <p:cNvSpPr/>
          <p:nvPr/>
        </p:nvSpPr>
        <p:spPr>
          <a:xfrm>
            <a:off x="7434661" y="832174"/>
            <a:ext cx="4369777" cy="435133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6D431-6DE2-B7A1-626A-EE59835D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Feedback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 is important</a:t>
            </a:r>
            <a:endParaRPr lang="en-GB" sz="4800" dirty="0">
              <a:latin typeface="+mn-lt"/>
            </a:endParaRPr>
          </a:p>
        </p:txBody>
      </p:sp>
      <p:pic>
        <p:nvPicPr>
          <p:cNvPr id="5" name="Espace réservé du contenu 4" descr="Une image contenant Graphique, conception, graphisme, Police&#10;&#10;Description générée automatiquement">
            <a:extLst>
              <a:ext uri="{FF2B5EF4-FFF2-40B4-BE49-F238E27FC236}">
                <a16:creationId xmlns:a16="http://schemas.microsoft.com/office/drawing/2014/main" id="{9A21052C-7372-5846-BF34-0B8B2465E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004" y="1075862"/>
            <a:ext cx="3895591" cy="3895591"/>
          </a:xfrm>
        </p:spPr>
      </p:pic>
      <p:pic>
        <p:nvPicPr>
          <p:cNvPr id="8" name="Image 7" descr="Une image contenant symbole, logo, Police, Emblème&#10;&#10;Description générée automatiquement">
            <a:extLst>
              <a:ext uri="{FF2B5EF4-FFF2-40B4-BE49-F238E27FC236}">
                <a16:creationId xmlns:a16="http://schemas.microsoft.com/office/drawing/2014/main" id="{2BE9D128-8593-735E-22A0-5B95272B7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367" y="1690688"/>
            <a:ext cx="2880366" cy="2459741"/>
          </a:xfrm>
          <a:prstGeom prst="rect">
            <a:avLst/>
          </a:prstGeom>
        </p:spPr>
      </p:pic>
      <p:pic>
        <p:nvPicPr>
          <p:cNvPr id="11" name="Image 10" descr="Une image contenant Police, Graphique, graphisme, symbole&#10;&#10;Description générée automatiquement">
            <a:extLst>
              <a:ext uri="{FF2B5EF4-FFF2-40B4-BE49-F238E27FC236}">
                <a16:creationId xmlns:a16="http://schemas.microsoft.com/office/drawing/2014/main" id="{C97D1035-C892-FF91-0070-DD4D5AA96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759" y="4387850"/>
            <a:ext cx="2491582" cy="6715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4B353F-CBB6-C60A-00AE-A0EB03DA41EE}"/>
              </a:ext>
            </a:extLst>
          </p:cNvPr>
          <p:cNvSpPr txBox="1"/>
          <p:nvPr/>
        </p:nvSpPr>
        <p:spPr>
          <a:xfrm>
            <a:off x="6590166" y="5450506"/>
            <a:ext cx="60952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>
                <a:solidFill>
                  <a:srgbClr val="FF0000"/>
                </a:solidFill>
              </a:rPr>
              <a:t>https://forms.office.com/e/U48qzpcvLE</a:t>
            </a:r>
          </a:p>
        </p:txBody>
      </p:sp>
    </p:spTree>
    <p:extLst>
      <p:ext uri="{BB962C8B-B14F-4D97-AF65-F5344CB8AC3E}">
        <p14:creationId xmlns:p14="http://schemas.microsoft.com/office/powerpoint/2010/main" val="2935118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90A35D8-10BC-572E-37DA-70F2CBAFAE1D}"/>
              </a:ext>
            </a:extLst>
          </p:cNvPr>
          <p:cNvSpPr/>
          <p:nvPr/>
        </p:nvSpPr>
        <p:spPr>
          <a:xfrm>
            <a:off x="6668429" y="2554153"/>
            <a:ext cx="3865756" cy="569286"/>
          </a:xfrm>
          <a:prstGeom prst="rect">
            <a:avLst/>
          </a:prstGeom>
          <a:solidFill>
            <a:srgbClr val="32C9D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A89DBAC1-6390-EBC1-2D1F-C6EE65E3F2D7}"/>
              </a:ext>
            </a:extLst>
          </p:cNvPr>
          <p:cNvSpPr txBox="1"/>
          <p:nvPr/>
        </p:nvSpPr>
        <p:spPr>
          <a:xfrm>
            <a:off x="1154267" y="450678"/>
            <a:ext cx="988929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sz="4000" b="1">
                <a:solidFill>
                  <a:srgbClr val="32C9D8"/>
                </a:solidFill>
              </a:rPr>
              <a:t>Manning </a:t>
            </a:r>
            <a:r>
              <a:rPr lang="fr-FR" sz="4000" b="1" err="1">
                <a:solidFill>
                  <a:srgbClr val="32C9D8"/>
                </a:solidFill>
              </a:rPr>
              <a:t>preferential</a:t>
            </a:r>
            <a:r>
              <a:rPr lang="fr-FR" sz="4000" b="1">
                <a:solidFill>
                  <a:srgbClr val="32C9D8"/>
                </a:solidFill>
              </a:rPr>
              <a:t> rate</a:t>
            </a:r>
            <a:endParaRPr lang="en-US">
              <a:solidFill>
                <a:srgbClr val="32C9D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C35CE9-DD89-3CCD-57AF-78CF3B8D3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1268608"/>
            <a:ext cx="5378450" cy="32968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374225-E6E7-8DE7-1FF8-6E63D3A2F69D}"/>
              </a:ext>
            </a:extLst>
          </p:cNvPr>
          <p:cNvSpPr txBox="1"/>
          <p:nvPr/>
        </p:nvSpPr>
        <p:spPr>
          <a:xfrm>
            <a:off x="6248399" y="1485900"/>
            <a:ext cx="4727575" cy="16927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200" b="1">
                <a:solidFill>
                  <a:schemeClr val="bg1"/>
                </a:solidFill>
                <a:ea typeface="+mn-lt"/>
                <a:cs typeface="+mn-lt"/>
              </a:rPr>
              <a:t>35% discount code </a:t>
            </a:r>
            <a:r>
              <a:rPr lang="en-US" sz="3200" b="1">
                <a:solidFill>
                  <a:srgbClr val="32C9D8"/>
                </a:solidFill>
                <a:ea typeface="+mn-lt"/>
                <a:cs typeface="+mn-lt"/>
              </a:rPr>
              <a:t>for all products in all formats: </a:t>
            </a:r>
            <a:r>
              <a:rPr lang="en-US" sz="4000" b="1">
                <a:solidFill>
                  <a:schemeClr val="bg1"/>
                </a:solidFill>
                <a:ea typeface="+mn-lt"/>
                <a:cs typeface="+mn-lt"/>
              </a:rPr>
              <a:t>ctwpsconfeu23</a:t>
            </a:r>
            <a:endParaRPr lang="en-US" sz="4000">
              <a:solidFill>
                <a:schemeClr val="bg1"/>
              </a:solidFill>
            </a:endParaRP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23E05BDF-A8B9-0990-050F-C4A26805FD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52252" y="3506007"/>
            <a:ext cx="1919868" cy="1919868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350F9B32-75DE-8E50-E138-2789A3BE187C}"/>
              </a:ext>
            </a:extLst>
          </p:cNvPr>
          <p:cNvSpPr txBox="1"/>
          <p:nvPr/>
        </p:nvSpPr>
        <p:spPr>
          <a:xfrm>
            <a:off x="1317902" y="4939942"/>
            <a:ext cx="60970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>
                <a:solidFill>
                  <a:schemeClr val="bg1"/>
                </a:solidFill>
                <a:ea typeface="+mn-lt"/>
                <a:cs typeface="+mn-l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http://mng.bz/pPOz</a:t>
            </a:r>
            <a:endParaRPr lang="en-GB" sz="3200" b="1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4494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que 4">
            <a:extLst>
              <a:ext uri="{FF2B5EF4-FFF2-40B4-BE49-F238E27FC236}">
                <a16:creationId xmlns:a16="http://schemas.microsoft.com/office/drawing/2014/main" id="{01B8C576-102D-055D-CDAF-CC5D42103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2924" y="1422400"/>
            <a:ext cx="4727575" cy="3817160"/>
          </a:xfrm>
          <a:prstGeom prst="rect">
            <a:avLst/>
          </a:prstGeom>
        </p:spPr>
      </p:pic>
      <p:sp>
        <p:nvSpPr>
          <p:cNvPr id="6" name="ZoneTexte 6">
            <a:extLst>
              <a:ext uri="{FF2B5EF4-FFF2-40B4-BE49-F238E27FC236}">
                <a16:creationId xmlns:a16="http://schemas.microsoft.com/office/drawing/2014/main" id="{9970D93F-0A92-B412-73E9-B8F8253DA2D1}"/>
              </a:ext>
            </a:extLst>
          </p:cNvPr>
          <p:cNvSpPr txBox="1"/>
          <p:nvPr/>
        </p:nvSpPr>
        <p:spPr>
          <a:xfrm>
            <a:off x="542924" y="169154"/>
            <a:ext cx="10599857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chemeClr val="bg1"/>
                </a:solidFill>
              </a:rPr>
              <a:t>We’ll get in touch for your portraits!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4" name="Image 3" descr="Une image contenant habits, Visage humain, personne, Barbe humaine&#10;&#10;Description générée automatiquement">
            <a:extLst>
              <a:ext uri="{FF2B5EF4-FFF2-40B4-BE49-F238E27FC236}">
                <a16:creationId xmlns:a16="http://schemas.microsoft.com/office/drawing/2014/main" id="{ED97A875-14E1-681A-7E98-A3CD2CE5D1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390" y="1358411"/>
            <a:ext cx="5473212" cy="36488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786769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53EFD0A-A610-6054-E821-B917A144044A}"/>
              </a:ext>
            </a:extLst>
          </p:cNvPr>
          <p:cNvSpPr/>
          <p:nvPr/>
        </p:nvSpPr>
        <p:spPr>
          <a:xfrm>
            <a:off x="6989945" y="1785841"/>
            <a:ext cx="5202056" cy="35594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92DDFDB0-CE57-436D-6B1C-B095C765F108}"/>
              </a:ext>
            </a:extLst>
          </p:cNvPr>
          <p:cNvSpPr txBox="1"/>
          <p:nvPr/>
        </p:nvSpPr>
        <p:spPr>
          <a:xfrm>
            <a:off x="1151350" y="481363"/>
            <a:ext cx="9889299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4000" b="1" dirty="0">
                <a:solidFill>
                  <a:srgbClr val="32C9D8"/>
                </a:solidFill>
              </a:rPr>
              <a:t>Your PSConfEU 2023 mug</a:t>
            </a:r>
            <a:endParaRPr lang="en-GB" dirty="0">
              <a:solidFill>
                <a:srgbClr val="32C9D8"/>
              </a:solidFill>
            </a:endParaRPr>
          </a:p>
        </p:txBody>
      </p:sp>
      <p:pic>
        <p:nvPicPr>
          <p:cNvPr id="6" name="Image 5" descr="Une image contenant mug, tasse de café, tasse, récipients pour boire&#10;&#10;Description générée automatiquement">
            <a:extLst>
              <a:ext uri="{FF2B5EF4-FFF2-40B4-BE49-F238E27FC236}">
                <a16:creationId xmlns:a16="http://schemas.microsoft.com/office/drawing/2014/main" id="{466AB53A-495C-ECAF-C62B-4924C5A62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900" y="1848610"/>
            <a:ext cx="3969666" cy="3433761"/>
          </a:xfrm>
          <a:prstGeom prst="rect">
            <a:avLst/>
          </a:prstGeom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D5CF6F46-9404-3BA2-51A9-014BFDD709B0}"/>
              </a:ext>
            </a:extLst>
          </p:cNvPr>
          <p:cNvSpPr txBox="1"/>
          <p:nvPr/>
        </p:nvSpPr>
        <p:spPr>
          <a:xfrm>
            <a:off x="450851" y="1848610"/>
            <a:ext cx="6182994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Mug,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mug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mug</a:t>
            </a:r>
          </a:p>
          <a:p>
            <a:pPr algn="r"/>
            <a:r>
              <a:rPr lang="en-US" sz="8000" b="1" dirty="0">
                <a:solidFill>
                  <a:schemeClr val="bg1"/>
                </a:solidFill>
                <a:ea typeface="+mn-lt"/>
                <a:cs typeface="+mn-lt"/>
              </a:rPr>
              <a:t>MUG!</a:t>
            </a:r>
          </a:p>
          <a:p>
            <a:pPr algn="r"/>
            <a:r>
              <a:rPr lang="en-US" sz="3200" b="1" dirty="0">
                <a:solidFill>
                  <a:srgbClr val="32C9D8"/>
                </a:solidFill>
                <a:ea typeface="+mn-lt"/>
                <a:cs typeface="+mn-lt"/>
              </a:rPr>
              <a:t>(downstairs) until 4PM.</a:t>
            </a:r>
          </a:p>
        </p:txBody>
      </p:sp>
    </p:spTree>
    <p:extLst>
      <p:ext uri="{BB962C8B-B14F-4D97-AF65-F5344CB8AC3E}">
        <p14:creationId xmlns:p14="http://schemas.microsoft.com/office/powerpoint/2010/main" val="1205440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45043-C2A7-056B-6BC6-8724D3E02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What worked, 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what did not…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104BCC1-EB3F-C7C7-2F46-4F3394917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210" y="1727688"/>
            <a:ext cx="4081670" cy="4125304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Wi-Fi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Follow Along sessions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Venue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Classroom Layout</a:t>
            </a:r>
          </a:p>
          <a:p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96795E4-5E18-0B44-A987-F0B2F98B5274}"/>
              </a:ext>
            </a:extLst>
          </p:cNvPr>
          <p:cNvSpPr txBox="1">
            <a:spLocks/>
          </p:cNvSpPr>
          <p:nvPr/>
        </p:nvSpPr>
        <p:spPr>
          <a:xfrm>
            <a:off x="6453299" y="1690688"/>
            <a:ext cx="4081670" cy="4125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Session Cancellations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First lunch</a:t>
            </a:r>
          </a:p>
          <a:p>
            <a:r>
              <a:rPr lang="en-GB" b="1" dirty="0">
                <a:solidFill>
                  <a:schemeClr val="bg1"/>
                </a:solidFill>
                <a:ea typeface="+mj-ea"/>
                <a:cs typeface="+mj-cs"/>
              </a:rPr>
              <a:t>9AM start on day 3</a:t>
            </a:r>
          </a:p>
          <a:p>
            <a:endParaRPr lang="en-GB" b="1" dirty="0">
              <a:solidFill>
                <a:schemeClr val="bg1"/>
              </a:solidFill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FB6E29-6EF6-3D0C-EBEE-9092A68C35EF}"/>
              </a:ext>
            </a:extLst>
          </p:cNvPr>
          <p:cNvSpPr txBox="1"/>
          <p:nvPr/>
        </p:nvSpPr>
        <p:spPr>
          <a:xfrm>
            <a:off x="3048367" y="4818157"/>
            <a:ext cx="609526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5400" b="1" dirty="0">
                <a:solidFill>
                  <a:schemeClr val="bg1"/>
                </a:solidFill>
                <a:ea typeface="+mj-ea"/>
                <a:cs typeface="+mj-cs"/>
              </a:rPr>
              <a:t>Please tell us…!</a:t>
            </a:r>
          </a:p>
        </p:txBody>
      </p:sp>
    </p:spTree>
    <p:extLst>
      <p:ext uri="{BB962C8B-B14F-4D97-AF65-F5344CB8AC3E}">
        <p14:creationId xmlns:p14="http://schemas.microsoft.com/office/powerpoint/2010/main" val="269707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A7B7911B-FE8A-8FA6-C25D-2A399EA70D71}"/>
              </a:ext>
            </a:extLst>
          </p:cNvPr>
          <p:cNvSpPr/>
          <p:nvPr/>
        </p:nvSpPr>
        <p:spPr>
          <a:xfrm>
            <a:off x="7434661" y="832174"/>
            <a:ext cx="4369777" cy="435133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56D431-6DE2-B7A1-626A-EE59835D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Feedback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 is important</a:t>
            </a:r>
            <a:endParaRPr lang="en-GB" sz="4800" dirty="0">
              <a:latin typeface="+mn-lt"/>
            </a:endParaRPr>
          </a:p>
        </p:txBody>
      </p:sp>
      <p:pic>
        <p:nvPicPr>
          <p:cNvPr id="5" name="Espace réservé du contenu 4" descr="Une image contenant Graphique, conception, graphisme, Police&#10;&#10;Description générée automatiquement">
            <a:extLst>
              <a:ext uri="{FF2B5EF4-FFF2-40B4-BE49-F238E27FC236}">
                <a16:creationId xmlns:a16="http://schemas.microsoft.com/office/drawing/2014/main" id="{9A21052C-7372-5846-BF34-0B8B2465EE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0004" y="1075862"/>
            <a:ext cx="3895591" cy="3895591"/>
          </a:xfrm>
        </p:spPr>
      </p:pic>
      <p:pic>
        <p:nvPicPr>
          <p:cNvPr id="8" name="Image 7" descr="Une image contenant symbole, logo, Police, Emblème&#10;&#10;Description générée automatiquement">
            <a:extLst>
              <a:ext uri="{FF2B5EF4-FFF2-40B4-BE49-F238E27FC236}">
                <a16:creationId xmlns:a16="http://schemas.microsoft.com/office/drawing/2014/main" id="{2BE9D128-8593-735E-22A0-5B95272B7F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367" y="1690688"/>
            <a:ext cx="2880366" cy="2459741"/>
          </a:xfrm>
          <a:prstGeom prst="rect">
            <a:avLst/>
          </a:prstGeom>
        </p:spPr>
      </p:pic>
      <p:pic>
        <p:nvPicPr>
          <p:cNvPr id="11" name="Image 10" descr="Une image contenant Police, Graphique, graphisme, symbole&#10;&#10;Description générée automatiquement">
            <a:extLst>
              <a:ext uri="{FF2B5EF4-FFF2-40B4-BE49-F238E27FC236}">
                <a16:creationId xmlns:a16="http://schemas.microsoft.com/office/drawing/2014/main" id="{C97D1035-C892-FF91-0070-DD4D5AA96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759" y="4387850"/>
            <a:ext cx="2491582" cy="6715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4B353F-CBB6-C60A-00AE-A0EB03DA41EE}"/>
              </a:ext>
            </a:extLst>
          </p:cNvPr>
          <p:cNvSpPr txBox="1"/>
          <p:nvPr/>
        </p:nvSpPr>
        <p:spPr>
          <a:xfrm>
            <a:off x="6590166" y="5450506"/>
            <a:ext cx="60952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b="1" dirty="0">
                <a:solidFill>
                  <a:srgbClr val="FF0000"/>
                </a:solidFill>
              </a:rPr>
              <a:t>https://forms.office.com/e/U48qzpcvLE</a:t>
            </a:r>
          </a:p>
        </p:txBody>
      </p:sp>
    </p:spTree>
    <p:extLst>
      <p:ext uri="{BB962C8B-B14F-4D97-AF65-F5344CB8AC3E}">
        <p14:creationId xmlns:p14="http://schemas.microsoft.com/office/powerpoint/2010/main" val="285294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10296-C269-64E5-ED43-1F6F5533F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800" b="1" dirty="0">
                <a:solidFill>
                  <a:schemeClr val="bg1"/>
                </a:solidFill>
                <a:latin typeface="+mn-lt"/>
              </a:rPr>
              <a:t>Session </a:t>
            </a:r>
            <a:r>
              <a:rPr lang="en-GB" sz="4800" b="1" dirty="0">
                <a:solidFill>
                  <a:srgbClr val="32C9D8"/>
                </a:solidFill>
                <a:latin typeface="+mn-lt"/>
              </a:rPr>
              <a:t>Recordings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49FC54-E223-BC94-3897-85C5BC5AEEC8}"/>
              </a:ext>
            </a:extLst>
          </p:cNvPr>
          <p:cNvSpPr txBox="1"/>
          <p:nvPr/>
        </p:nvSpPr>
        <p:spPr>
          <a:xfrm>
            <a:off x="3048367" y="2612284"/>
            <a:ext cx="609526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9600" b="1" dirty="0">
                <a:solidFill>
                  <a:schemeClr val="bg1"/>
                </a:solidFill>
                <a:ea typeface="+mj-ea"/>
                <a:cs typeface="+mj-cs"/>
              </a:rPr>
              <a:t>YES!</a:t>
            </a:r>
            <a:br>
              <a:rPr lang="en-GB" sz="9600" b="1" dirty="0">
                <a:solidFill>
                  <a:schemeClr val="bg1"/>
                </a:solidFill>
                <a:ea typeface="+mj-ea"/>
                <a:cs typeface="+mj-cs"/>
              </a:rPr>
            </a:br>
            <a:r>
              <a:rPr lang="en-GB" sz="9600" b="1" dirty="0">
                <a:solidFill>
                  <a:schemeClr val="bg1"/>
                </a:solidFill>
                <a:ea typeface="+mj-ea"/>
                <a:cs typeface="+mj-cs"/>
                <a:sym typeface="Wingdings" panose="05000000000000000000" pitchFamily="2" charset="2"/>
              </a:rPr>
              <a:t></a:t>
            </a:r>
            <a:endParaRPr lang="en-GB" sz="9600" b="1" dirty="0">
              <a:solidFill>
                <a:schemeClr val="bg1"/>
              </a:solidFill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6961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D99D2C73-08B0-4F6B-A8E9-4651E6BDBE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968DB88C-7EF2-487C-85D1-848F61F13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2">
            <a:extLst>
              <a:ext uri="{FF2B5EF4-FFF2-40B4-BE49-F238E27FC236}">
                <a16:creationId xmlns:a16="http://schemas.microsoft.com/office/drawing/2014/main" id="{6BF9B7A1-3E18-6D7D-BF6A-4F5A6D3196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1" b="351"/>
          <a:stretch/>
        </p:blipFill>
        <p:spPr>
          <a:xfrm>
            <a:off x="643467" y="643467"/>
            <a:ext cx="5372099" cy="5571066"/>
          </a:xfrm>
          <a:prstGeom prst="rect">
            <a:avLst/>
          </a:prstGeom>
        </p:spPr>
      </p:pic>
      <p:pic>
        <p:nvPicPr>
          <p:cNvPr id="4" name="Inhaltsplatzhalter 4" descr="A green sign on a pole&#10;&#10;Description automatically generated with low confidence">
            <a:extLst>
              <a:ext uri="{FF2B5EF4-FFF2-40B4-BE49-F238E27FC236}">
                <a16:creationId xmlns:a16="http://schemas.microsoft.com/office/drawing/2014/main" id="{E9D34961-ADA7-7F4D-8FEF-1697A9E031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2" r="13146" b="-1"/>
          <a:stretch/>
        </p:blipFill>
        <p:spPr>
          <a:xfrm>
            <a:off x="6176432" y="643467"/>
            <a:ext cx="537210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39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6ED10F-8E11-14CF-8FAA-C37ED60DE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Codebreaker contest</a:t>
            </a:r>
            <a:endParaRPr lang="en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6855E6-7BCC-DAA1-0043-18E667E6706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09638" y="1479550"/>
            <a:ext cx="11282362" cy="4351338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 </a:t>
            </a:r>
            <a:r>
              <a:rPr lang="en-US" sz="3600" dirty="0">
                <a:solidFill>
                  <a:srgbClr val="006400"/>
                </a:solidFill>
                <a:latin typeface="Consolas" panose="020B0609020204030204" pitchFamily="49" charset="0"/>
              </a:rPr>
              <a:t>## Load enigma (</a:t>
            </a:r>
            <a:r>
              <a:rPr lang="en-US" sz="3600" dirty="0" err="1">
                <a:solidFill>
                  <a:srgbClr val="006400"/>
                </a:solidFill>
                <a:latin typeface="Consolas" panose="020B0609020204030204" pitchFamily="49" charset="0"/>
              </a:rPr>
              <a:t>quick'n</a:t>
            </a:r>
            <a:r>
              <a:rPr lang="en-US" sz="3600" dirty="0">
                <a:solidFill>
                  <a:srgbClr val="006400"/>
                </a:solidFill>
                <a:latin typeface="Consolas" panose="020B0609020204030204" pitchFamily="49" charset="0"/>
              </a:rPr>
              <a:t> dirty)</a:t>
            </a:r>
            <a:endParaRPr lang="en-US" sz="36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 err="1">
                <a:solidFill>
                  <a:srgbClr val="0000FF"/>
                </a:solidFill>
                <a:latin typeface="Consolas" panose="020B0609020204030204" pitchFamily="49" charset="0"/>
              </a:rPr>
              <a:t>irm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A2BE2"/>
                </a:solidFill>
                <a:latin typeface="Consolas" panose="020B0609020204030204" pitchFamily="49" charset="0"/>
              </a:rPr>
              <a:t>https://raw.githubusercontent.com/thorstenbutz/PSEnigma/main/PSEnigmaDraft.ps1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|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00FF"/>
                </a:solidFill>
                <a:latin typeface="Consolas" panose="020B0609020204030204" pitchFamily="49" charset="0"/>
              </a:rPr>
              <a:t>iex</a:t>
            </a:r>
            <a:endParaRPr lang="en-US" sz="36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DE" sz="36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A82D00"/>
                </a:solidFill>
                <a:latin typeface="Consolas" panose="020B0609020204030204" pitchFamily="49" charset="0"/>
              </a:rPr>
              <a:t>$</a:t>
            </a:r>
            <a:r>
              <a:rPr lang="en-US" sz="3600" dirty="0" err="1">
                <a:solidFill>
                  <a:srgbClr val="A82D00"/>
                </a:solidFill>
                <a:latin typeface="Consolas" panose="020B0609020204030204" pitchFamily="49" charset="0"/>
              </a:rPr>
              <a:t>encodedMessage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@'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WKYKX MTXAN BFUFD DBTIL YYRQW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OZKCT DTZCS SUNNS HATWO OXZOG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KGGON UIFUG WJSAU ACSYI SYBAD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KBBIF UKHFL</a:t>
            </a:r>
          </a:p>
          <a:p>
            <a:pPr marL="0" indent="0">
              <a:buNone/>
            </a:pPr>
            <a:r>
              <a:rPr lang="en-DE" sz="3600" dirty="0">
                <a:solidFill>
                  <a:srgbClr val="8B0000"/>
                </a:solidFill>
                <a:latin typeface="Consolas" panose="020B0609020204030204" pitchFamily="49" charset="0"/>
              </a:rPr>
              <a:t>'@</a:t>
            </a:r>
            <a:endParaRPr lang="en-DE" sz="36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006400"/>
                </a:solidFill>
                <a:latin typeface="Consolas" panose="020B0609020204030204" pitchFamily="49" charset="0"/>
              </a:rPr>
              <a:t>## Decrypt the code</a:t>
            </a:r>
            <a:endParaRPr lang="en-US" sz="3600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3600" dirty="0">
                <a:solidFill>
                  <a:srgbClr val="A82D00"/>
                </a:solidFill>
                <a:latin typeface="Consolas" panose="020B0609020204030204" pitchFamily="49" charset="0"/>
              </a:rPr>
              <a:t>$</a:t>
            </a:r>
            <a:r>
              <a:rPr lang="en-US" sz="3600" dirty="0" err="1">
                <a:solidFill>
                  <a:srgbClr val="A82D00"/>
                </a:solidFill>
                <a:latin typeface="Consolas" panose="020B0609020204030204" pitchFamily="49" charset="0"/>
              </a:rPr>
              <a:t>testEnigma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=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[</a:t>
            </a:r>
            <a:r>
              <a:rPr lang="en-US" sz="3600" dirty="0">
                <a:solidFill>
                  <a:srgbClr val="006161"/>
                </a:solidFill>
                <a:latin typeface="Consolas" panose="020B0609020204030204" pitchFamily="49" charset="0"/>
              </a:rPr>
              <a:t>Enigma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]::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new()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A82D00"/>
                </a:solidFill>
                <a:latin typeface="Consolas" panose="020B0609020204030204" pitchFamily="49" charset="0"/>
              </a:rPr>
              <a:t>$</a:t>
            </a:r>
            <a:r>
              <a:rPr lang="en-US" sz="3600" dirty="0" err="1">
                <a:solidFill>
                  <a:srgbClr val="A82D00"/>
                </a:solidFill>
                <a:latin typeface="Consolas" panose="020B0609020204030204" pitchFamily="49" charset="0"/>
              </a:rPr>
              <a:t>testEnigma</a:t>
            </a:r>
            <a:r>
              <a:rPr lang="en-US" sz="3600" dirty="0" err="1">
                <a:solidFill>
                  <a:srgbClr val="696969"/>
                </a:solidFill>
                <a:latin typeface="Consolas" panose="020B0609020204030204" pitchFamily="49" charset="0"/>
              </a:rPr>
              <a:t>.</a:t>
            </a:r>
            <a:r>
              <a:rPr lang="en-US" sz="3600" dirty="0" err="1">
                <a:solidFill>
                  <a:prstClr val="black"/>
                </a:solidFill>
                <a:latin typeface="Consolas" panose="020B0609020204030204" pitchFamily="49" charset="0"/>
              </a:rPr>
              <a:t>setup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(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2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3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1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2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'???'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(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21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6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srgbClr val="800080"/>
                </a:solidFill>
                <a:latin typeface="Consolas" panose="020B0609020204030204" pitchFamily="49" charset="0"/>
              </a:rPr>
              <a:t>23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,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8B0000"/>
                </a:solidFill>
                <a:latin typeface="Consolas" panose="020B0609020204030204" pitchFamily="49" charset="0"/>
              </a:rPr>
              <a:t>'AB KI CD EF GH XY VW JL MP QZ'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translate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80"/>
                </a:solidFill>
                <a:latin typeface="Consolas" panose="020B0609020204030204" pitchFamily="49" charset="0"/>
              </a:rPr>
              <a:t>-text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A82D00"/>
                </a:solidFill>
                <a:latin typeface="Consolas" panose="020B0609020204030204" pitchFamily="49" charset="0"/>
              </a:rPr>
              <a:t>$</a:t>
            </a:r>
            <a:r>
              <a:rPr lang="en-US" sz="3600" dirty="0" err="1">
                <a:solidFill>
                  <a:srgbClr val="A82D00"/>
                </a:solidFill>
                <a:latin typeface="Consolas" panose="020B0609020204030204" pitchFamily="49" charset="0"/>
              </a:rPr>
              <a:t>encodedMessage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80"/>
                </a:solidFill>
                <a:latin typeface="Consolas" panose="020B0609020204030204" pitchFamily="49" charset="0"/>
              </a:rPr>
              <a:t>-e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A82D00"/>
                </a:solidFill>
                <a:latin typeface="Consolas" panose="020B0609020204030204" pitchFamily="49" charset="0"/>
              </a:rPr>
              <a:t>$</a:t>
            </a:r>
            <a:r>
              <a:rPr lang="en-US" sz="3600" dirty="0" err="1">
                <a:solidFill>
                  <a:srgbClr val="A82D00"/>
                </a:solidFill>
                <a:latin typeface="Consolas" panose="020B0609020204030204" pitchFamily="49" charset="0"/>
              </a:rPr>
              <a:t>testEnigma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|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FF"/>
                </a:solidFill>
                <a:latin typeface="Consolas" panose="020B0609020204030204" pitchFamily="49" charset="0"/>
              </a:rPr>
              <a:t>deblur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696969"/>
                </a:solidFill>
                <a:latin typeface="Consolas" panose="020B0609020204030204" pitchFamily="49" charset="0"/>
              </a:rPr>
              <a:t>|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 err="1">
                <a:solidFill>
                  <a:srgbClr val="0000FF"/>
                </a:solidFill>
                <a:latin typeface="Consolas" panose="020B0609020204030204" pitchFamily="49" charset="0"/>
              </a:rPr>
              <a:t>groupify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</a:t>
            </a:r>
            <a:r>
              <a:rPr lang="en-US" sz="3600" dirty="0">
                <a:solidFill>
                  <a:srgbClr val="000080"/>
                </a:solidFill>
                <a:latin typeface="Consolas" panose="020B0609020204030204" pitchFamily="49" charset="0"/>
              </a:rPr>
              <a:t>-</a:t>
            </a:r>
            <a:r>
              <a:rPr lang="en-US" sz="3600" dirty="0" err="1">
                <a:solidFill>
                  <a:srgbClr val="000080"/>
                </a:solidFill>
                <a:latin typeface="Consolas" panose="020B0609020204030204" pitchFamily="49" charset="0"/>
              </a:rPr>
              <a:t>wordmode</a:t>
            </a:r>
            <a:r>
              <a:rPr lang="en-US" sz="3600" dirty="0">
                <a:solidFill>
                  <a:prstClr val="black"/>
                </a:solidFill>
                <a:latin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endParaRPr lang="en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6201A0EF-9740-2C0B-EEBA-B187EC21816A}"/>
              </a:ext>
            </a:extLst>
          </p:cNvPr>
          <p:cNvCxnSpPr>
            <a:cxnSpLocks/>
          </p:cNvCxnSpPr>
          <p:nvPr/>
        </p:nvCxnSpPr>
        <p:spPr>
          <a:xfrm flipH="1">
            <a:off x="4888059" y="3539169"/>
            <a:ext cx="750679" cy="1254312"/>
          </a:xfrm>
          <a:prstGeom prst="straightConnector1">
            <a:avLst/>
          </a:prstGeom>
          <a:ln w="635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4E7A5809-7CAE-D0A1-F3BC-63F11E6A763B}"/>
              </a:ext>
            </a:extLst>
          </p:cNvPr>
          <p:cNvSpPr txBox="1"/>
          <p:nvPr/>
        </p:nvSpPr>
        <p:spPr>
          <a:xfrm>
            <a:off x="5396368" y="2800505"/>
            <a:ext cx="49456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>
                <a:solidFill>
                  <a:schemeClr val="accent1"/>
                </a:solidFill>
                <a:latin typeface="Consolas" panose="020B0609020204030204" pitchFamily="49" charset="0"/>
              </a:rPr>
              <a:t>Message key?</a:t>
            </a:r>
            <a:endParaRPr lang="en-DE" sz="420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161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6000"/>
    </mc:Choice>
    <mc:Fallback xmlns="">
      <p:transition advClick="0" advTm="6000"/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3" ma:contentTypeDescription="Create a new document." ma:contentTypeScope="" ma:versionID="f3ec49b565f706b9f5ba37c9a0a8299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064909e9c22bc3323770d91cf2ec65ce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7CD6F23-B169-47FC-8298-13AA36293A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4A7705F-592B-457B-AC2F-7FEE1AEE3800}">
  <ds:schemaRefs>
    <ds:schemaRef ds:uri="4563f563-c449-4e77-a40e-5b9e0aaf3585"/>
    <ds:schemaRef ds:uri="77a6bfb6-2998-4a23-879f-63f0920c260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010F96E-EE58-4A7B-8CDD-ADA11A5608DA}">
  <ds:schemaRefs>
    <ds:schemaRef ds:uri="4563f563-c449-4e77-a40e-5b9e0aaf3585"/>
    <ds:schemaRef ds:uri="77a6bfb6-2998-4a23-879f-63f0920c2601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391</Words>
  <Application>Microsoft Office PowerPoint</Application>
  <PresentationFormat>Widescreen</PresentationFormat>
  <Paragraphs>81</Paragraphs>
  <Slides>20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Open Sans</vt:lpstr>
      <vt:lpstr>Thème Office</vt:lpstr>
      <vt:lpstr>PowerPoint Presentation</vt:lpstr>
      <vt:lpstr>Feedback is important</vt:lpstr>
      <vt:lpstr>PowerPoint Presentation</vt:lpstr>
      <vt:lpstr>PowerPoint Presentation</vt:lpstr>
      <vt:lpstr>What worked, what did not…</vt:lpstr>
      <vt:lpstr>Feedback is important</vt:lpstr>
      <vt:lpstr>Session Recordings</vt:lpstr>
      <vt:lpstr>PowerPoint Presentation</vt:lpstr>
      <vt:lpstr>Codebreaker contest</vt:lpstr>
      <vt:lpstr>PowerPoint Presentation</vt:lpstr>
      <vt:lpstr>What’s next?</vt:lpstr>
      <vt:lpstr>PowerPoint Presentation</vt:lpstr>
      <vt:lpstr>Feedback is critical</vt:lpstr>
      <vt:lpstr>October 24th, 2023 Late afternoon CET</vt:lpstr>
      <vt:lpstr>PowerPoint Presentation</vt:lpstr>
      <vt:lpstr>PSConfEU 2024 ?</vt:lpstr>
      <vt:lpstr>You ARE the Community ?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Gael Colas</cp:lastModifiedBy>
  <cp:revision>2</cp:revision>
  <dcterms:created xsi:type="dcterms:W3CDTF">2023-06-19T14:20:30Z</dcterms:created>
  <dcterms:modified xsi:type="dcterms:W3CDTF">2023-06-22T12:12:31Z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0x010100BB266CC47A120344A094BC86D4ACDFC1</vt:lpwstr>
  </property>
  <property fmtid="{D5CDD505-2E9C-101B-9397-08002B2CF9AE}" pid="3" name="MediaServiceImageTags">
    <vt:lpwstr/>
  </property>
</Properties>
</file>

<file path=docProps/thumbnail.jpeg>
</file>